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"/>
  </p:notesMasterIdLst>
  <p:sldIdLst>
    <p:sldId id="270" r:id="rId2"/>
    <p:sldId id="286" r:id="rId3"/>
    <p:sldId id="314" r:id="rId4"/>
    <p:sldId id="313" r:id="rId5"/>
    <p:sldId id="315" r:id="rId6"/>
    <p:sldId id="280" r:id="rId7"/>
    <p:sldId id="273" r:id="rId8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laudio Antonio Lins de Almeida" initials="CALdA" lastIdx="4" clrIdx="0">
    <p:extLst>
      <p:ext uri="{19B8F6BF-5375-455C-9EA6-DF929625EA0E}">
        <p15:presenceInfo xmlns:p15="http://schemas.microsoft.com/office/powerpoint/2012/main" userId="S-1-5-21-2621029419-4169419226-1901845327-1924" providerId="AD"/>
      </p:ext>
    </p:extLst>
  </p:cmAuthor>
  <p:cmAuthor id="2" name="Vinicius Milward de Azevedo Reis" initials="VMdAR" lastIdx="5" clrIdx="1">
    <p:extLst>
      <p:ext uri="{19B8F6BF-5375-455C-9EA6-DF929625EA0E}">
        <p15:presenceInfo xmlns:p15="http://schemas.microsoft.com/office/powerpoint/2012/main" userId="S-1-5-21-2621029419-4169419226-1901845327-1942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D7D31"/>
    <a:srgbClr val="181818"/>
    <a:srgbClr val="4472C4"/>
    <a:srgbClr val="1A1A1A"/>
    <a:srgbClr val="2E75B6"/>
    <a:srgbClr val="171717"/>
    <a:srgbClr val="1B1B1B"/>
    <a:srgbClr val="F2740C"/>
    <a:srgbClr val="2F5597"/>
    <a:srgbClr val="21212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103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08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07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24F792-FF7E-4A66-8258-9581DE3844BE}" type="datetimeFigureOut">
              <a:rPr lang="pt-BR" smtClean="0"/>
              <a:t>06/07/2023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8BC283-6080-4A80-B226-6E05C5CF0A9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507763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Slide padrão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Título em </a:t>
            </a:r>
            <a:r>
              <a:rPr kumimoji="0" lang="pt-BR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Calibri</a:t>
            </a:r>
            <a:r>
              <a:rPr kumimoji="0" lang="pt-B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azul </a:t>
            </a:r>
            <a:r>
              <a:rPr lang="pt-BR" sz="1200" kern="0" dirty="0">
                <a:solidFill>
                  <a:srgbClr val="1B3665"/>
                </a:solidFill>
              </a:rPr>
              <a:t>padrão (#1B3665)</a:t>
            </a:r>
            <a:r>
              <a:rPr kumimoji="0" lang="pt-B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corpo 25.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Subtítulo em </a:t>
            </a:r>
            <a:r>
              <a:rPr kumimoji="0" lang="pt-BR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Calibri</a:t>
            </a:r>
            <a:r>
              <a:rPr kumimoji="0" lang="pt-B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Negrito, preto, corpo 18.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Texto parágrafo em </a:t>
            </a:r>
            <a:r>
              <a:rPr kumimoji="0" lang="pt-BR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Calibri</a:t>
            </a:r>
            <a:r>
              <a:rPr kumimoji="0" lang="pt-B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preto, corpo 18. Corpo mínimo, 16.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4A0833-70EA-4EB2-9185-0BD5EC606450}" type="slidenum">
              <a:rPr lang="pt-BR" smtClean="0"/>
              <a:t>4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643457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D0B5C6F-E03B-4D57-BD2D-0CD40A2FE7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EFBD6394-B7DC-443E-B0FA-3031998E5C2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E405BBE2-5864-45FA-A6E6-5DBD5543A5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412F12-30BA-496D-861E-1F74AAD7FDF3}" type="datetimeFigureOut">
              <a:rPr lang="pt-BR" smtClean="0"/>
              <a:t>06/07/2023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FBC3AF6C-F584-47C9-8B35-A0D51CBDA2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4EDADC01-F126-471D-8E9F-1CFC066A67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8BD47B-4FD7-46FB-8318-9DE4AA0614E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752158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E947D9D-A9BE-48BB-906B-66E8B8D366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C2E7A397-56E0-4A4E-9008-46C25B1A33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DCB14278-45A6-4FE5-9F42-E66609F83C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412F12-30BA-496D-861E-1F74AAD7FDF3}" type="datetimeFigureOut">
              <a:rPr lang="pt-BR" smtClean="0"/>
              <a:t>06/07/2023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52C8B121-1BA7-4120-906F-76089F1C14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6B93A6BF-510B-4CF6-8279-A72BB4FA50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8BD47B-4FD7-46FB-8318-9DE4AA0614E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805007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DCBFCFCA-560A-4BAB-B277-78240EA8293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55C75108-22CC-4A23-8887-584A7DE371E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ADEB5BF4-0DF1-4122-8BB5-E05A089BE7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412F12-30BA-496D-861E-1F74AAD7FDF3}" type="datetimeFigureOut">
              <a:rPr lang="pt-BR" smtClean="0"/>
              <a:t>06/07/2023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0FF4B41D-87F7-4C2F-96A9-219DEC5020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62D52DE8-B7E0-4A7E-90FC-418B66E8D4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8BD47B-4FD7-46FB-8318-9DE4AA0614E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720994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D90B5EC-F8C7-43C7-9EC5-BCDC1E8662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C8F3AF3-67D5-4B1D-8431-D134BE26C8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07909B93-AAFE-49B7-8514-1591CE13D1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412F12-30BA-496D-861E-1F74AAD7FDF3}" type="datetimeFigureOut">
              <a:rPr lang="pt-BR" smtClean="0"/>
              <a:t>06/07/2023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1D431AF7-5F5B-405D-BCB2-D54BCABCC5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7EDBDDA4-F4B7-4440-BCB6-69684C51E4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8BD47B-4FD7-46FB-8318-9DE4AA0614E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506244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F0C46AE-5E1C-4F4A-B91D-D8D359AD71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4272AF70-5CCD-4BFE-8EDB-5D60B1EB23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78659E6D-1580-4750-826A-0F4002B63C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412F12-30BA-496D-861E-1F74AAD7FDF3}" type="datetimeFigureOut">
              <a:rPr lang="pt-BR" smtClean="0"/>
              <a:t>06/07/2023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BDA03626-5F38-4757-A11D-976A2DF044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5DCAE205-70DB-4642-B002-97706B5D47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8BD47B-4FD7-46FB-8318-9DE4AA0614E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414801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6C57A41-11D2-40D3-9265-3D2DFC3217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0D17AA5-4D2B-4AF3-B6D7-16EF709659A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EA2EDC7E-6687-40C6-A7C2-11B198B0B0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38869E97-D95B-470D-B8A1-C4FAE7F97B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412F12-30BA-496D-861E-1F74AAD7FDF3}" type="datetimeFigureOut">
              <a:rPr lang="pt-BR" smtClean="0"/>
              <a:t>06/07/2023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39E0A022-E4C8-4E55-B1F9-F29B4FB77E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BB2EA216-6B8A-4917-85F7-0BD4E8923D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8BD47B-4FD7-46FB-8318-9DE4AA0614E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289437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100F9DA-ED3D-4147-A808-64C6822049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0D0F2DB7-CF33-4FD4-BCAD-E2A65F4E3B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194A446F-87CE-4BD6-9853-EFB2FA71CF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E2A74FCC-0F24-4B98-93AE-C2BC31E21E7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CE122285-975D-449D-8542-0579A3019F9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2D6EFD7E-9374-4098-94A5-C04C692E9D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412F12-30BA-496D-861E-1F74AAD7FDF3}" type="datetimeFigureOut">
              <a:rPr lang="pt-BR" smtClean="0"/>
              <a:t>06/07/2023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930B27AA-A5A2-444B-9F73-7BA4B391E0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9412B2CE-4372-4855-93D5-9F196701FD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8BD47B-4FD7-46FB-8318-9DE4AA0614E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384127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9E1842E-D048-45A6-8693-795C85CE0F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6C1ED434-0895-4CED-9DD9-3745E73FCD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412F12-30BA-496D-861E-1F74AAD7FDF3}" type="datetimeFigureOut">
              <a:rPr lang="pt-BR" smtClean="0"/>
              <a:t>06/07/2023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7919B6E7-F3B9-427B-8C10-9F06DC2B12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23390768-CD44-4CC2-8AC7-6044C2D245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8BD47B-4FD7-46FB-8318-9DE4AA0614E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575714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EC762533-40B1-4FF0-B775-F9D776793A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412F12-30BA-496D-861E-1F74AAD7FDF3}" type="datetimeFigureOut">
              <a:rPr lang="pt-BR" smtClean="0"/>
              <a:t>06/07/2023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8D7C7DF2-2A5E-415C-8067-E485080528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184ADD83-0BDE-44D4-A0FC-AB68DE22AA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8BD47B-4FD7-46FB-8318-9DE4AA0614E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818121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29745A5-8732-406C-806F-DD2056D87B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5DBFD455-6C2C-49EE-BB33-DFE4BC97E6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CCA75B47-314E-4E01-AAA8-93BBE4F63DF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84E4EA99-1F7D-419D-9580-11CAE6CF29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412F12-30BA-496D-861E-1F74AAD7FDF3}" type="datetimeFigureOut">
              <a:rPr lang="pt-BR" smtClean="0"/>
              <a:t>06/07/2023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3FD22AB2-6616-4A7C-9605-0249A4D55E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353B6263-2C0A-4B64-8CE2-5E236E1796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8BD47B-4FD7-46FB-8318-9DE4AA0614E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606678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915C7AD-2D08-4821-AE3A-DB516A3E64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80CB9B60-C475-4338-BA42-09D2A2438EA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A34955B1-3D5A-4A67-851D-F1E271F120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4597B59D-A5D0-40E4-81A1-4EB11B92A3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412F12-30BA-496D-861E-1F74AAD7FDF3}" type="datetimeFigureOut">
              <a:rPr lang="pt-BR" smtClean="0"/>
              <a:t>06/07/2023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B81C4032-D70A-48B2-A882-1ED3FE70FA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ADE7D023-C390-4E07-8CC1-0A08D780F8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8BD47B-4FD7-46FB-8318-9DE4AA0614E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147222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A851D549-2B6B-4B49-BA5F-AC7B46E667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6B1775EF-2137-4E9D-8A37-9E340FF460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C45E1D00-F21D-44E8-8882-3CDCF9E6E51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412F12-30BA-496D-861E-1F74AAD7FDF3}" type="datetimeFigureOut">
              <a:rPr lang="pt-BR" smtClean="0"/>
              <a:t>06/07/2023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27781C03-6DE0-4E0F-B690-284AA243E03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545AC52F-6A42-40F1-98A1-6C7BECBFD6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8BD47B-4FD7-46FB-8318-9DE4AA0614E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090915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10" Type="http://schemas.openxmlformats.org/officeDocument/2006/relationships/image" Target="../media/image13.svg"/><Relationship Id="rId4" Type="http://schemas.openxmlformats.org/officeDocument/2006/relationships/image" Target="../media/image7.svg"/><Relationship Id="rId9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7" Type="http://schemas.openxmlformats.org/officeDocument/2006/relationships/image" Target="../media/image19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D305E85F-758D-4F65-B2F3-EF9D3B34F0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513"/>
            <a:ext cx="12192000" cy="6864984"/>
          </a:xfrm>
          <a:prstGeom prst="rect">
            <a:avLst/>
          </a:prstGeom>
        </p:spPr>
      </p:pic>
      <p:sp>
        <p:nvSpPr>
          <p:cNvPr id="7" name="Retângulo 6">
            <a:extLst>
              <a:ext uri="{FF2B5EF4-FFF2-40B4-BE49-F238E27FC236}">
                <a16:creationId xmlns:a16="http://schemas.microsoft.com/office/drawing/2014/main" id="{707D692D-72CA-4D6E-BEAB-467C0AAA53C3}"/>
              </a:ext>
            </a:extLst>
          </p:cNvPr>
          <p:cNvSpPr/>
          <p:nvPr/>
        </p:nvSpPr>
        <p:spPr>
          <a:xfrm>
            <a:off x="0" y="-7257"/>
            <a:ext cx="12192000" cy="6872513"/>
          </a:xfrm>
          <a:prstGeom prst="rect">
            <a:avLst/>
          </a:prstGeom>
          <a:gradFill>
            <a:gsLst>
              <a:gs pos="0">
                <a:schemeClr val="accent1">
                  <a:lumMod val="50000"/>
                  <a:alpha val="24000"/>
                </a:schemeClr>
              </a:gs>
              <a:gs pos="100000">
                <a:srgbClr val="2F5597"/>
              </a:gs>
              <a:gs pos="100000">
                <a:srgbClr val="2F5597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388367E2-A5B9-4532-9C31-3A02983D595A}"/>
              </a:ext>
            </a:extLst>
          </p:cNvPr>
          <p:cNvSpPr txBox="1"/>
          <p:nvPr/>
        </p:nvSpPr>
        <p:spPr>
          <a:xfrm>
            <a:off x="516470" y="2679389"/>
            <a:ext cx="8179383" cy="258532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pt-BR" sz="54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Plano de Investimento do Poder Executivo do Estado do Rio de Janeiro  </a:t>
            </a:r>
            <a:endParaRPr lang="pt-BR" sz="6600" b="1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4C5BB585-8FE3-4D57-83E7-3FA62516E706}"/>
              </a:ext>
            </a:extLst>
          </p:cNvPr>
          <p:cNvSpPr txBox="1"/>
          <p:nvPr/>
        </p:nvSpPr>
        <p:spPr>
          <a:xfrm>
            <a:off x="516470" y="458904"/>
            <a:ext cx="434452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Superintendência da Qualidade da Despesa Pública </a:t>
            </a:r>
            <a:br>
              <a:rPr lang="pt-BR" sz="1600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pt-BR" sz="1600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Coordenadoria de Investimentos Setoriais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A5AACEE2-F7F4-46B9-AD97-9A90BE1A3CA6}"/>
              </a:ext>
            </a:extLst>
          </p:cNvPr>
          <p:cNvSpPr txBox="1"/>
          <p:nvPr/>
        </p:nvSpPr>
        <p:spPr>
          <a:xfrm>
            <a:off x="675860" y="4010191"/>
            <a:ext cx="418704" cy="110799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pt-BR" sz="66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</a:p>
        </p:txBody>
      </p:sp>
      <p:pic>
        <p:nvPicPr>
          <p:cNvPr id="2" name="Imagem 1" descr="Logotipo&#10;&#10;Descrição gerada automaticamente">
            <a:extLst>
              <a:ext uri="{FF2B5EF4-FFF2-40B4-BE49-F238E27FC236}">
                <a16:creationId xmlns:a16="http://schemas.microsoft.com/office/drawing/2014/main" id="{C74744D7-F0EC-2F5C-3EC1-C3C73233F00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34468" r="-14394" b="39371"/>
          <a:stretch/>
        </p:blipFill>
        <p:spPr>
          <a:xfrm>
            <a:off x="9779783" y="5854111"/>
            <a:ext cx="2489531" cy="1011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25956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lipse 4">
            <a:extLst>
              <a:ext uri="{FF2B5EF4-FFF2-40B4-BE49-F238E27FC236}">
                <a16:creationId xmlns:a16="http://schemas.microsoft.com/office/drawing/2014/main" id="{C30D16CA-382A-4DD8-99C2-56D89F0A0C8B}"/>
              </a:ext>
            </a:extLst>
          </p:cNvPr>
          <p:cNvSpPr/>
          <p:nvPr/>
        </p:nvSpPr>
        <p:spPr>
          <a:xfrm>
            <a:off x="7735956" y="-188844"/>
            <a:ext cx="7235687" cy="7235687"/>
          </a:xfrm>
          <a:prstGeom prst="ellipse">
            <a:avLst/>
          </a:prstGeom>
          <a:blipFill dpi="0"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colorTemperature colorTemp="7200"/>
                      </a14:imgEffect>
                    </a14:imgLayer>
                  </a14:imgProps>
                </a:ext>
              </a:extLst>
            </a:blip>
            <a:srcRect/>
            <a:stretch>
              <a:fillRect l="-20000" r="-20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53989759-ACB4-42AE-94AA-8D111F3804DD}"/>
              </a:ext>
            </a:extLst>
          </p:cNvPr>
          <p:cNvSpPr txBox="1"/>
          <p:nvPr/>
        </p:nvSpPr>
        <p:spPr>
          <a:xfrm>
            <a:off x="738506" y="232906"/>
            <a:ext cx="473238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000" b="1" dirty="0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</a:rPr>
              <a:t>Objetivos do PIERJ</a:t>
            </a: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546023B3-2696-477D-A764-309D1E0C7F68}"/>
              </a:ext>
            </a:extLst>
          </p:cNvPr>
          <p:cNvSpPr/>
          <p:nvPr/>
        </p:nvSpPr>
        <p:spPr>
          <a:xfrm>
            <a:off x="825590" y="905932"/>
            <a:ext cx="1046843" cy="6972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2" name="CaixaDeTexto 21">
            <a:extLst>
              <a:ext uri="{FF2B5EF4-FFF2-40B4-BE49-F238E27FC236}">
                <a16:creationId xmlns:a16="http://schemas.microsoft.com/office/drawing/2014/main" id="{863B2CA7-7E7A-4BB4-B3FB-8A9CDEF95D45}"/>
              </a:ext>
            </a:extLst>
          </p:cNvPr>
          <p:cNvSpPr txBox="1"/>
          <p:nvPr/>
        </p:nvSpPr>
        <p:spPr>
          <a:xfrm>
            <a:off x="783770" y="1115593"/>
            <a:ext cx="647337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dirty="0">
                <a:latin typeface="Century Gothic" panose="020B0502020202020204" pitchFamily="34" charset="0"/>
              </a:rPr>
              <a:t> 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B1376FF5-8EF8-AB71-788C-5E88FAE53335}"/>
              </a:ext>
            </a:extLst>
          </p:cNvPr>
          <p:cNvSpPr txBox="1"/>
          <p:nvPr/>
        </p:nvSpPr>
        <p:spPr>
          <a:xfrm>
            <a:off x="1061296" y="2228670"/>
            <a:ext cx="748579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0">
              <a:spcBef>
                <a:spcPts val="0"/>
              </a:spcBef>
              <a:spcAft>
                <a:spcPts val="0"/>
              </a:spcAft>
            </a:pPr>
            <a:r>
              <a:rPr lang="pt-BR" sz="1800" b="0" i="0" u="none" strike="noStrike" dirty="0">
                <a:solidFill>
                  <a:srgbClr val="44546A"/>
                </a:solidFill>
                <a:effectLst/>
                <a:latin typeface="Quattrocento Sans"/>
              </a:rPr>
              <a:t>Estimular o planejamento detalhado dos investimentos </a:t>
            </a:r>
          </a:p>
          <a:p>
            <a:pPr algn="just" rtl="0">
              <a:spcBef>
                <a:spcPts val="0"/>
              </a:spcBef>
              <a:spcAft>
                <a:spcPts val="0"/>
              </a:spcAft>
            </a:pPr>
            <a:r>
              <a:rPr lang="pt-BR" sz="1800" b="0" i="0" u="none" strike="noStrike" dirty="0">
                <a:solidFill>
                  <a:srgbClr val="44546A"/>
                </a:solidFill>
                <a:effectLst/>
                <a:latin typeface="Quattrocento Sans"/>
              </a:rPr>
              <a:t>(Despesas planejadas nas ações de L5 – Projetos)</a:t>
            </a:r>
            <a:endParaRPr lang="pt-BR" b="0" dirty="0">
              <a:effectLst/>
            </a:endParaRPr>
          </a:p>
          <a:p>
            <a:br>
              <a:rPr lang="pt-BR" dirty="0"/>
            </a:br>
            <a:endParaRPr lang="pt-BR" dirty="0"/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776111BD-5CD2-ED6A-D2CC-2D902D4CFC17}"/>
              </a:ext>
            </a:extLst>
          </p:cNvPr>
          <p:cNvSpPr txBox="1"/>
          <p:nvPr/>
        </p:nvSpPr>
        <p:spPr>
          <a:xfrm>
            <a:off x="1061296" y="4538212"/>
            <a:ext cx="647337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0">
              <a:spcBef>
                <a:spcPts val="0"/>
              </a:spcBef>
              <a:spcAft>
                <a:spcPts val="0"/>
              </a:spcAft>
            </a:pPr>
            <a:r>
              <a:rPr lang="pt-BR" dirty="0">
                <a:solidFill>
                  <a:srgbClr val="44546A"/>
                </a:solidFill>
                <a:latin typeface="Quattrocento Sans"/>
              </a:rPr>
              <a:t>Priorizar recursos de fonte do tesouro para projetos de baixo e médio risco</a:t>
            </a:r>
            <a:r>
              <a:rPr lang="pt-BR" sz="1800" b="0" i="0" u="none" strike="noStrike" dirty="0">
                <a:solidFill>
                  <a:srgbClr val="44546A"/>
                </a:solidFill>
                <a:effectLst/>
                <a:latin typeface="Quattrocento Sans"/>
              </a:rPr>
              <a:t>.</a:t>
            </a:r>
            <a:endParaRPr lang="pt-BR" b="0" dirty="0">
              <a:effectLst/>
            </a:endParaRPr>
          </a:p>
          <a:p>
            <a:br>
              <a:rPr lang="pt-BR" dirty="0"/>
            </a:br>
            <a:endParaRPr lang="pt-BR" dirty="0"/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ADCA1686-87F8-29BB-A7A5-1FEE2BC1BC66}"/>
              </a:ext>
            </a:extLst>
          </p:cNvPr>
          <p:cNvSpPr txBox="1"/>
          <p:nvPr/>
        </p:nvSpPr>
        <p:spPr>
          <a:xfrm>
            <a:off x="1061295" y="3337883"/>
            <a:ext cx="667465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0">
              <a:spcBef>
                <a:spcPts val="0"/>
              </a:spcBef>
              <a:spcAft>
                <a:spcPts val="0"/>
              </a:spcAft>
            </a:pPr>
            <a:r>
              <a:rPr lang="pt-BR" sz="1800" b="0" i="0" u="none" strike="noStrike" dirty="0">
                <a:solidFill>
                  <a:srgbClr val="44546A"/>
                </a:solidFill>
                <a:effectLst/>
                <a:latin typeface="Quattrocento Sans"/>
              </a:rPr>
              <a:t>Gerar portfólio estadual de propostas de investimentos com baixo risco de inviabilidade e orçamentariamente sustentável.</a:t>
            </a:r>
            <a:endParaRPr lang="pt-BR" b="0" dirty="0">
              <a:effectLst/>
            </a:endParaRPr>
          </a:p>
          <a:p>
            <a:br>
              <a:rPr lang="pt-BR" dirty="0"/>
            </a:br>
            <a:endParaRPr lang="pt-BR" dirty="0"/>
          </a:p>
        </p:txBody>
      </p:sp>
      <p:sp>
        <p:nvSpPr>
          <p:cNvPr id="31" name="Elipse 30">
            <a:extLst>
              <a:ext uri="{FF2B5EF4-FFF2-40B4-BE49-F238E27FC236}">
                <a16:creationId xmlns:a16="http://schemas.microsoft.com/office/drawing/2014/main" id="{8B4C070D-5202-F7EB-A096-532E17D2F821}"/>
              </a:ext>
            </a:extLst>
          </p:cNvPr>
          <p:cNvSpPr/>
          <p:nvPr/>
        </p:nvSpPr>
        <p:spPr>
          <a:xfrm>
            <a:off x="292536" y="2082885"/>
            <a:ext cx="706455" cy="707886"/>
          </a:xfrm>
          <a:prstGeom prst="ellipse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1</a:t>
            </a:r>
          </a:p>
        </p:txBody>
      </p:sp>
      <p:sp>
        <p:nvSpPr>
          <p:cNvPr id="32" name="Elipse 31">
            <a:extLst>
              <a:ext uri="{FF2B5EF4-FFF2-40B4-BE49-F238E27FC236}">
                <a16:creationId xmlns:a16="http://schemas.microsoft.com/office/drawing/2014/main" id="{4A48FCF7-987E-AD8D-9731-FBAA82F3EA15}"/>
              </a:ext>
            </a:extLst>
          </p:cNvPr>
          <p:cNvSpPr/>
          <p:nvPr/>
        </p:nvSpPr>
        <p:spPr>
          <a:xfrm>
            <a:off x="292535" y="3252436"/>
            <a:ext cx="706455" cy="707886"/>
          </a:xfrm>
          <a:prstGeom prst="ellipse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2</a:t>
            </a:r>
          </a:p>
        </p:txBody>
      </p:sp>
      <p:sp>
        <p:nvSpPr>
          <p:cNvPr id="33" name="Elipse 32">
            <a:extLst>
              <a:ext uri="{FF2B5EF4-FFF2-40B4-BE49-F238E27FC236}">
                <a16:creationId xmlns:a16="http://schemas.microsoft.com/office/drawing/2014/main" id="{A7900E53-EC25-2A79-7A72-39A8B7B93951}"/>
              </a:ext>
            </a:extLst>
          </p:cNvPr>
          <p:cNvSpPr/>
          <p:nvPr/>
        </p:nvSpPr>
        <p:spPr>
          <a:xfrm>
            <a:off x="292534" y="4463702"/>
            <a:ext cx="706455" cy="707886"/>
          </a:xfrm>
          <a:prstGeom prst="ellipse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3</a:t>
            </a:r>
          </a:p>
        </p:txBody>
      </p:sp>
      <p:pic>
        <p:nvPicPr>
          <p:cNvPr id="3" name="Imagem 2" descr="Logotipo, nome da empresa&#10;&#10;Descrição gerada automaticamente">
            <a:extLst>
              <a:ext uri="{FF2B5EF4-FFF2-40B4-BE49-F238E27FC236}">
                <a16:creationId xmlns:a16="http://schemas.microsoft.com/office/drawing/2014/main" id="{56C3B659-475B-754E-2515-B936FD7EEE2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37" t="32456" r="5264" b="27241"/>
          <a:stretch/>
        </p:blipFill>
        <p:spPr>
          <a:xfrm>
            <a:off x="0" y="5998476"/>
            <a:ext cx="1872433" cy="859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25973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5">
            <a:extLst>
              <a:ext uri="{FF2B5EF4-FFF2-40B4-BE49-F238E27FC236}">
                <a16:creationId xmlns:a16="http://schemas.microsoft.com/office/drawing/2014/main" id="{53989759-ACB4-42AE-94AA-8D111F3804DD}"/>
              </a:ext>
            </a:extLst>
          </p:cNvPr>
          <p:cNvSpPr txBox="1"/>
          <p:nvPr/>
        </p:nvSpPr>
        <p:spPr>
          <a:xfrm>
            <a:off x="738506" y="232906"/>
            <a:ext cx="952536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000" b="1" dirty="0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</a:rPr>
              <a:t>Fluxo e estruturação das informações</a:t>
            </a: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546023B3-2696-477D-A764-309D1E0C7F68}"/>
              </a:ext>
            </a:extLst>
          </p:cNvPr>
          <p:cNvSpPr/>
          <p:nvPr/>
        </p:nvSpPr>
        <p:spPr>
          <a:xfrm>
            <a:off x="825590" y="905932"/>
            <a:ext cx="1046843" cy="6972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2" name="CaixaDeTexto 21">
            <a:extLst>
              <a:ext uri="{FF2B5EF4-FFF2-40B4-BE49-F238E27FC236}">
                <a16:creationId xmlns:a16="http://schemas.microsoft.com/office/drawing/2014/main" id="{863B2CA7-7E7A-4BB4-B3FB-8A9CDEF95D45}"/>
              </a:ext>
            </a:extLst>
          </p:cNvPr>
          <p:cNvSpPr txBox="1"/>
          <p:nvPr/>
        </p:nvSpPr>
        <p:spPr>
          <a:xfrm>
            <a:off x="783770" y="1115593"/>
            <a:ext cx="647337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dirty="0">
                <a:latin typeface="Century Gothic" panose="020B0502020202020204" pitchFamily="34" charset="0"/>
              </a:rPr>
              <a:t> 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27EC7529-D5BA-9ED1-0E95-2F5BCF01C60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2F2F2"/>
              </a:clrFrom>
              <a:clrTo>
                <a:srgbClr val="F2F2F2">
                  <a:alpha val="0"/>
                </a:srgbClr>
              </a:clrTo>
            </a:clrChange>
          </a:blip>
          <a:srcRect r="35792" b="9991"/>
          <a:stretch/>
        </p:blipFill>
        <p:spPr>
          <a:xfrm>
            <a:off x="2300711" y="1057479"/>
            <a:ext cx="7180297" cy="5264921"/>
          </a:xfrm>
          <a:prstGeom prst="rect">
            <a:avLst/>
          </a:prstGeom>
        </p:spPr>
      </p:pic>
      <p:pic>
        <p:nvPicPr>
          <p:cNvPr id="3" name="Imagem 2" descr="Logotipo, nome da empresa&#10;&#10;Descrição gerada automaticamente">
            <a:extLst>
              <a:ext uri="{FF2B5EF4-FFF2-40B4-BE49-F238E27FC236}">
                <a16:creationId xmlns:a16="http://schemas.microsoft.com/office/drawing/2014/main" id="{F9947B8E-8687-9455-325C-F08D33AE1D2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37" t="32456" r="5264" b="27241"/>
          <a:stretch/>
        </p:blipFill>
        <p:spPr>
          <a:xfrm>
            <a:off x="0" y="5998476"/>
            <a:ext cx="1872433" cy="859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93999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ângulo 8">
            <a:extLst>
              <a:ext uri="{FF2B5EF4-FFF2-40B4-BE49-F238E27FC236}">
                <a16:creationId xmlns:a16="http://schemas.microsoft.com/office/drawing/2014/main" id="{A2CE50F8-E0C9-47EC-9CFA-4DAE8AB4A293}"/>
              </a:ext>
            </a:extLst>
          </p:cNvPr>
          <p:cNvSpPr/>
          <p:nvPr/>
        </p:nvSpPr>
        <p:spPr>
          <a:xfrm>
            <a:off x="623392" y="1320154"/>
            <a:ext cx="10425608" cy="584775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just"/>
            <a:r>
              <a:rPr lang="pt-BR" sz="1600" dirty="0">
                <a:solidFill>
                  <a:schemeClr val="tx1"/>
                </a:solidFill>
              </a:rPr>
              <a:t>Apresentando conceitualmente a matriz de riscos de forma bem simplificada, a análise trabalha como um sistema de peso e contrapeso, onde alguns fatores elevam o risco relacionado ao projeto e outros fatores mitigam o risco apresentados.</a:t>
            </a:r>
          </a:p>
        </p:txBody>
      </p:sp>
      <p:grpSp>
        <p:nvGrpSpPr>
          <p:cNvPr id="43" name="Group 7">
            <a:extLst>
              <a:ext uri="{FF2B5EF4-FFF2-40B4-BE49-F238E27FC236}">
                <a16:creationId xmlns:a16="http://schemas.microsoft.com/office/drawing/2014/main" id="{2E87B553-AA8E-4AA3-88E7-127C30B18D22}"/>
              </a:ext>
            </a:extLst>
          </p:cNvPr>
          <p:cNvGrpSpPr/>
          <p:nvPr/>
        </p:nvGrpSpPr>
        <p:grpSpPr>
          <a:xfrm>
            <a:off x="7905000" y="2951153"/>
            <a:ext cx="2127437" cy="406400"/>
            <a:chOff x="5318416" y="1733550"/>
            <a:chExt cx="1595578" cy="304800"/>
          </a:xfrm>
        </p:grpSpPr>
        <p:sp>
          <p:nvSpPr>
            <p:cNvPr id="44" name="Chevron 12">
              <a:extLst>
                <a:ext uri="{FF2B5EF4-FFF2-40B4-BE49-F238E27FC236}">
                  <a16:creationId xmlns:a16="http://schemas.microsoft.com/office/drawing/2014/main" id="{071F1F05-248A-4BF6-A476-D34DFCF35476}"/>
                </a:ext>
              </a:extLst>
            </p:cNvPr>
            <p:cNvSpPr/>
            <p:nvPr/>
          </p:nvSpPr>
          <p:spPr>
            <a:xfrm>
              <a:off x="5318416" y="1733550"/>
              <a:ext cx="1595578" cy="304800"/>
            </a:xfrm>
            <a:prstGeom prst="chevron">
              <a:avLst>
                <a:gd name="adj" fmla="val 32323"/>
              </a:avLst>
            </a:prstGeom>
            <a:solidFill>
              <a:schemeClr val="accent2"/>
            </a:solidFill>
            <a:ln w="381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>
                <a:solidFill>
                  <a:schemeClr val="tx1"/>
                </a:solidFill>
              </a:endParaRPr>
            </a:p>
          </p:txBody>
        </p:sp>
        <p:sp>
          <p:nvSpPr>
            <p:cNvPr id="46" name="Oval 44">
              <a:extLst>
                <a:ext uri="{FF2B5EF4-FFF2-40B4-BE49-F238E27FC236}">
                  <a16:creationId xmlns:a16="http://schemas.microsoft.com/office/drawing/2014/main" id="{2BB0BF70-C735-4D40-AC39-D5BB7C260EE0}"/>
                </a:ext>
              </a:extLst>
            </p:cNvPr>
            <p:cNvSpPr/>
            <p:nvPr/>
          </p:nvSpPr>
          <p:spPr>
            <a:xfrm>
              <a:off x="6072908" y="1833416"/>
              <a:ext cx="86594" cy="8659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>
                <a:solidFill>
                  <a:schemeClr val="tx1"/>
                </a:solidFill>
              </a:endParaRPr>
            </a:p>
          </p:txBody>
        </p:sp>
      </p:grpSp>
      <p:grpSp>
        <p:nvGrpSpPr>
          <p:cNvPr id="47" name="Group 6">
            <a:extLst>
              <a:ext uri="{FF2B5EF4-FFF2-40B4-BE49-F238E27FC236}">
                <a16:creationId xmlns:a16="http://schemas.microsoft.com/office/drawing/2014/main" id="{F5A5686A-FB33-4826-84E0-208DD4A0AB91}"/>
              </a:ext>
            </a:extLst>
          </p:cNvPr>
          <p:cNvGrpSpPr/>
          <p:nvPr/>
        </p:nvGrpSpPr>
        <p:grpSpPr>
          <a:xfrm>
            <a:off x="5877813" y="2951153"/>
            <a:ext cx="2127437" cy="406400"/>
            <a:chOff x="3774211" y="1733550"/>
            <a:chExt cx="1595578" cy="304800"/>
          </a:xfrm>
        </p:grpSpPr>
        <p:sp>
          <p:nvSpPr>
            <p:cNvPr id="48" name="Chevron 11">
              <a:extLst>
                <a:ext uri="{FF2B5EF4-FFF2-40B4-BE49-F238E27FC236}">
                  <a16:creationId xmlns:a16="http://schemas.microsoft.com/office/drawing/2014/main" id="{B52DBCCF-0BE4-46B7-B3B6-0714C4D445E8}"/>
                </a:ext>
              </a:extLst>
            </p:cNvPr>
            <p:cNvSpPr/>
            <p:nvPr/>
          </p:nvSpPr>
          <p:spPr>
            <a:xfrm>
              <a:off x="3774211" y="1733550"/>
              <a:ext cx="1595578" cy="304800"/>
            </a:xfrm>
            <a:prstGeom prst="chevron">
              <a:avLst>
                <a:gd name="adj" fmla="val 32323"/>
              </a:avLst>
            </a:prstGeom>
            <a:solidFill>
              <a:srgbClr val="1B3665"/>
            </a:solidFill>
            <a:ln w="381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>
                <a:solidFill>
                  <a:schemeClr val="tx1"/>
                </a:solidFill>
              </a:endParaRPr>
            </a:p>
          </p:txBody>
        </p:sp>
        <p:sp>
          <p:nvSpPr>
            <p:cNvPr id="50" name="Oval 43">
              <a:extLst>
                <a:ext uri="{FF2B5EF4-FFF2-40B4-BE49-F238E27FC236}">
                  <a16:creationId xmlns:a16="http://schemas.microsoft.com/office/drawing/2014/main" id="{345193BE-47CA-48D2-ACA6-5AE04658B3A6}"/>
                </a:ext>
              </a:extLst>
            </p:cNvPr>
            <p:cNvSpPr/>
            <p:nvPr/>
          </p:nvSpPr>
          <p:spPr>
            <a:xfrm>
              <a:off x="4528703" y="1833416"/>
              <a:ext cx="86594" cy="8659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>
                <a:solidFill>
                  <a:schemeClr val="tx1"/>
                </a:solidFill>
              </a:endParaRPr>
            </a:p>
          </p:txBody>
        </p:sp>
      </p:grpSp>
      <p:grpSp>
        <p:nvGrpSpPr>
          <p:cNvPr id="52" name="Group 5">
            <a:extLst>
              <a:ext uri="{FF2B5EF4-FFF2-40B4-BE49-F238E27FC236}">
                <a16:creationId xmlns:a16="http://schemas.microsoft.com/office/drawing/2014/main" id="{2291D774-1989-4C75-B026-53485E739FC2}"/>
              </a:ext>
            </a:extLst>
          </p:cNvPr>
          <p:cNvGrpSpPr/>
          <p:nvPr/>
        </p:nvGrpSpPr>
        <p:grpSpPr>
          <a:xfrm>
            <a:off x="3850625" y="2951153"/>
            <a:ext cx="2127437" cy="406400"/>
            <a:chOff x="2230005" y="1733550"/>
            <a:chExt cx="1595578" cy="304800"/>
          </a:xfrm>
          <a:solidFill>
            <a:srgbClr val="ED7D31"/>
          </a:solidFill>
        </p:grpSpPr>
        <p:sp>
          <p:nvSpPr>
            <p:cNvPr id="54" name="Chevron 10">
              <a:extLst>
                <a:ext uri="{FF2B5EF4-FFF2-40B4-BE49-F238E27FC236}">
                  <a16:creationId xmlns:a16="http://schemas.microsoft.com/office/drawing/2014/main" id="{02F429A8-C4D1-4619-9F85-D31CA3144D7E}"/>
                </a:ext>
              </a:extLst>
            </p:cNvPr>
            <p:cNvSpPr/>
            <p:nvPr/>
          </p:nvSpPr>
          <p:spPr>
            <a:xfrm>
              <a:off x="2230005" y="1733550"/>
              <a:ext cx="1595578" cy="304800"/>
            </a:xfrm>
            <a:prstGeom prst="chevron">
              <a:avLst>
                <a:gd name="adj" fmla="val 32323"/>
              </a:avLst>
            </a:prstGeom>
            <a:grpFill/>
            <a:ln w="381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>
                <a:solidFill>
                  <a:schemeClr val="tx1"/>
                </a:solidFill>
              </a:endParaRPr>
            </a:p>
          </p:txBody>
        </p:sp>
        <p:sp>
          <p:nvSpPr>
            <p:cNvPr id="55" name="Oval 42">
              <a:extLst>
                <a:ext uri="{FF2B5EF4-FFF2-40B4-BE49-F238E27FC236}">
                  <a16:creationId xmlns:a16="http://schemas.microsoft.com/office/drawing/2014/main" id="{DABB2679-18C3-4918-BACF-CA0D40E20A3B}"/>
                </a:ext>
              </a:extLst>
            </p:cNvPr>
            <p:cNvSpPr/>
            <p:nvPr/>
          </p:nvSpPr>
          <p:spPr>
            <a:xfrm>
              <a:off x="2984497" y="1833416"/>
              <a:ext cx="86594" cy="86594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>
                <a:solidFill>
                  <a:schemeClr val="tx1"/>
                </a:solidFill>
              </a:endParaRPr>
            </a:p>
          </p:txBody>
        </p:sp>
      </p:grpSp>
      <p:sp>
        <p:nvSpPr>
          <p:cNvPr id="56" name="Oval 15">
            <a:extLst>
              <a:ext uri="{FF2B5EF4-FFF2-40B4-BE49-F238E27FC236}">
                <a16:creationId xmlns:a16="http://schemas.microsoft.com/office/drawing/2014/main" id="{2E1E8E3E-5A55-4B34-A193-255D1778C280}"/>
              </a:ext>
            </a:extLst>
          </p:cNvPr>
          <p:cNvSpPr/>
          <p:nvPr/>
        </p:nvSpPr>
        <p:spPr>
          <a:xfrm>
            <a:off x="2533097" y="3865553"/>
            <a:ext cx="708120" cy="708120"/>
          </a:xfrm>
          <a:prstGeom prst="ellipse">
            <a:avLst/>
          </a:prstGeom>
          <a:solidFill>
            <a:srgbClr val="1B366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57" name="Oval 16">
            <a:extLst>
              <a:ext uri="{FF2B5EF4-FFF2-40B4-BE49-F238E27FC236}">
                <a16:creationId xmlns:a16="http://schemas.microsoft.com/office/drawing/2014/main" id="{A466B6A5-71E2-4543-97B6-1FBD4163D15C}"/>
              </a:ext>
            </a:extLst>
          </p:cNvPr>
          <p:cNvSpPr/>
          <p:nvPr/>
        </p:nvSpPr>
        <p:spPr>
          <a:xfrm>
            <a:off x="4560283" y="3865553"/>
            <a:ext cx="708120" cy="708120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solidFill>
                <a:schemeClr val="tx1"/>
              </a:solidFill>
            </a:endParaRPr>
          </a:p>
        </p:txBody>
      </p:sp>
      <p:sp>
        <p:nvSpPr>
          <p:cNvPr id="58" name="Oval 17">
            <a:extLst>
              <a:ext uri="{FF2B5EF4-FFF2-40B4-BE49-F238E27FC236}">
                <a16:creationId xmlns:a16="http://schemas.microsoft.com/office/drawing/2014/main" id="{E990BFCF-15A9-43F0-8AAD-5B0EAB768E50}"/>
              </a:ext>
            </a:extLst>
          </p:cNvPr>
          <p:cNvSpPr/>
          <p:nvPr/>
        </p:nvSpPr>
        <p:spPr>
          <a:xfrm>
            <a:off x="6587471" y="3865553"/>
            <a:ext cx="708120" cy="708120"/>
          </a:xfrm>
          <a:prstGeom prst="ellipse">
            <a:avLst/>
          </a:prstGeom>
          <a:solidFill>
            <a:srgbClr val="1B366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solidFill>
                <a:schemeClr val="tx1"/>
              </a:solidFill>
            </a:endParaRPr>
          </a:p>
        </p:txBody>
      </p:sp>
      <p:sp>
        <p:nvSpPr>
          <p:cNvPr id="59" name="Oval 18">
            <a:extLst>
              <a:ext uri="{FF2B5EF4-FFF2-40B4-BE49-F238E27FC236}">
                <a16:creationId xmlns:a16="http://schemas.microsoft.com/office/drawing/2014/main" id="{25E74A26-9246-4385-B3FE-65FF6CDC8FDA}"/>
              </a:ext>
            </a:extLst>
          </p:cNvPr>
          <p:cNvSpPr/>
          <p:nvPr/>
        </p:nvSpPr>
        <p:spPr>
          <a:xfrm>
            <a:off x="8614658" y="3865553"/>
            <a:ext cx="708120" cy="708120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solidFill>
                <a:schemeClr val="tx1"/>
              </a:solidFill>
            </a:endParaRPr>
          </a:p>
        </p:txBody>
      </p:sp>
      <p:cxnSp>
        <p:nvCxnSpPr>
          <p:cNvPr id="60" name="Straight Connector 26">
            <a:extLst>
              <a:ext uri="{FF2B5EF4-FFF2-40B4-BE49-F238E27FC236}">
                <a16:creationId xmlns:a16="http://schemas.microsoft.com/office/drawing/2014/main" id="{0DDFD81D-30E8-47F7-AA51-A5B24C46C7C6}"/>
              </a:ext>
            </a:extLst>
          </p:cNvPr>
          <p:cNvCxnSpPr>
            <a:cxnSpLocks/>
          </p:cNvCxnSpPr>
          <p:nvPr/>
        </p:nvCxnSpPr>
        <p:spPr>
          <a:xfrm flipH="1" flipV="1">
            <a:off x="2887157" y="3357553"/>
            <a:ext cx="0" cy="508000"/>
          </a:xfrm>
          <a:prstGeom prst="line">
            <a:avLst/>
          </a:prstGeom>
          <a:ln w="12700" cmpd="sng">
            <a:solidFill>
              <a:srgbClr val="1B366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27">
            <a:extLst>
              <a:ext uri="{FF2B5EF4-FFF2-40B4-BE49-F238E27FC236}">
                <a16:creationId xmlns:a16="http://schemas.microsoft.com/office/drawing/2014/main" id="{E9034C29-8761-448B-97E8-224F72814965}"/>
              </a:ext>
            </a:extLst>
          </p:cNvPr>
          <p:cNvCxnSpPr>
            <a:cxnSpLocks/>
          </p:cNvCxnSpPr>
          <p:nvPr/>
        </p:nvCxnSpPr>
        <p:spPr>
          <a:xfrm flipH="1" flipV="1">
            <a:off x="4914343" y="3357553"/>
            <a:ext cx="0" cy="508000"/>
          </a:xfrm>
          <a:prstGeom prst="line">
            <a:avLst/>
          </a:prstGeom>
          <a:ln w="12700" cmpd="sng">
            <a:solidFill>
              <a:schemeClr val="accent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28">
            <a:extLst>
              <a:ext uri="{FF2B5EF4-FFF2-40B4-BE49-F238E27FC236}">
                <a16:creationId xmlns:a16="http://schemas.microsoft.com/office/drawing/2014/main" id="{1BFF23BA-4F24-4C85-9029-CFEDB27DB0A2}"/>
              </a:ext>
            </a:extLst>
          </p:cNvPr>
          <p:cNvCxnSpPr>
            <a:cxnSpLocks/>
          </p:cNvCxnSpPr>
          <p:nvPr/>
        </p:nvCxnSpPr>
        <p:spPr>
          <a:xfrm flipH="1" flipV="1">
            <a:off x="6941531" y="3357553"/>
            <a:ext cx="0" cy="508000"/>
          </a:xfrm>
          <a:prstGeom prst="line">
            <a:avLst/>
          </a:prstGeom>
          <a:ln w="12700" cmpd="sng">
            <a:solidFill>
              <a:srgbClr val="1B366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29">
            <a:extLst>
              <a:ext uri="{FF2B5EF4-FFF2-40B4-BE49-F238E27FC236}">
                <a16:creationId xmlns:a16="http://schemas.microsoft.com/office/drawing/2014/main" id="{A4DF01FD-0E6E-436B-8D7E-F159401FC0D9}"/>
              </a:ext>
            </a:extLst>
          </p:cNvPr>
          <p:cNvCxnSpPr>
            <a:cxnSpLocks/>
          </p:cNvCxnSpPr>
          <p:nvPr/>
        </p:nvCxnSpPr>
        <p:spPr>
          <a:xfrm flipH="1" flipV="1">
            <a:off x="8968718" y="3357553"/>
            <a:ext cx="0" cy="508000"/>
          </a:xfrm>
          <a:prstGeom prst="line">
            <a:avLst/>
          </a:prstGeom>
          <a:ln w="12700" cmpd="sng">
            <a:solidFill>
              <a:schemeClr val="accent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4" name="Rectangle 32">
            <a:extLst>
              <a:ext uri="{FF2B5EF4-FFF2-40B4-BE49-F238E27FC236}">
                <a16:creationId xmlns:a16="http://schemas.microsoft.com/office/drawing/2014/main" id="{99F629D0-7ED5-45CC-ABE3-B61F8AC318F8}"/>
              </a:ext>
            </a:extLst>
          </p:cNvPr>
          <p:cNvSpPr/>
          <p:nvPr/>
        </p:nvSpPr>
        <p:spPr>
          <a:xfrm>
            <a:off x="1967402" y="4671396"/>
            <a:ext cx="183950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200" dirty="0"/>
              <a:t>Ter ou não produtos e ações no PPA, além de fonte de recursos e contrapartida.</a:t>
            </a:r>
          </a:p>
        </p:txBody>
      </p:sp>
      <p:sp>
        <p:nvSpPr>
          <p:cNvPr id="65" name="Rectangle 37">
            <a:extLst>
              <a:ext uri="{FF2B5EF4-FFF2-40B4-BE49-F238E27FC236}">
                <a16:creationId xmlns:a16="http://schemas.microsoft.com/office/drawing/2014/main" id="{980C1BCF-8113-4D95-B3E9-7AEB3E9B400C}"/>
              </a:ext>
            </a:extLst>
          </p:cNvPr>
          <p:cNvSpPr/>
          <p:nvPr/>
        </p:nvSpPr>
        <p:spPr>
          <a:xfrm>
            <a:off x="3950875" y="4671396"/>
            <a:ext cx="195637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200" dirty="0"/>
              <a:t>A situação da equipe para a elaboração dos trabalhos (</a:t>
            </a:r>
            <a:r>
              <a:rPr lang="pt-BR" sz="1200" dirty="0" err="1"/>
              <a:t>ex</a:t>
            </a:r>
            <a:r>
              <a:rPr lang="pt-BR" sz="1200" dirty="0"/>
              <a:t>: edital, pesquisa de preços, anteprojeto, licenciamentos, etc.)</a:t>
            </a:r>
          </a:p>
        </p:txBody>
      </p:sp>
      <p:sp>
        <p:nvSpPr>
          <p:cNvPr id="66" name="Rectangle 38">
            <a:extLst>
              <a:ext uri="{FF2B5EF4-FFF2-40B4-BE49-F238E27FC236}">
                <a16:creationId xmlns:a16="http://schemas.microsoft.com/office/drawing/2014/main" id="{1634691A-F6A3-4704-A1C4-B721B654FB20}"/>
              </a:ext>
            </a:extLst>
          </p:cNvPr>
          <p:cNvSpPr/>
          <p:nvPr/>
        </p:nvSpPr>
        <p:spPr>
          <a:xfrm>
            <a:off x="5948625" y="4671396"/>
            <a:ext cx="198581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200" dirty="0"/>
              <a:t>Prazos de conclusão de trabalhos ou obtenção de imóvel em relação ao prazo total do projeto e a situação do imóvel para uso pelo estado.</a:t>
            </a:r>
          </a:p>
        </p:txBody>
      </p:sp>
      <p:sp>
        <p:nvSpPr>
          <p:cNvPr id="67" name="Rectangle 39">
            <a:extLst>
              <a:ext uri="{FF2B5EF4-FFF2-40B4-BE49-F238E27FC236}">
                <a16:creationId xmlns:a16="http://schemas.microsoft.com/office/drawing/2014/main" id="{FCD31F67-8ED1-4708-87D2-18C1E4D9C8B2}"/>
              </a:ext>
            </a:extLst>
          </p:cNvPr>
          <p:cNvSpPr/>
          <p:nvPr/>
        </p:nvSpPr>
        <p:spPr>
          <a:xfrm>
            <a:off x="7975812" y="4671396"/>
            <a:ext cx="198581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200" dirty="0"/>
              <a:t>Novo recurso de custeio em relação ao mesmo tipo de recurso de custeio já executado.</a:t>
            </a:r>
          </a:p>
        </p:txBody>
      </p:sp>
      <p:grpSp>
        <p:nvGrpSpPr>
          <p:cNvPr id="68" name="Group 3">
            <a:extLst>
              <a:ext uri="{FF2B5EF4-FFF2-40B4-BE49-F238E27FC236}">
                <a16:creationId xmlns:a16="http://schemas.microsoft.com/office/drawing/2014/main" id="{884CD22F-76C0-4B71-8BD4-AF0B447597A8}"/>
              </a:ext>
            </a:extLst>
          </p:cNvPr>
          <p:cNvGrpSpPr/>
          <p:nvPr/>
        </p:nvGrpSpPr>
        <p:grpSpPr>
          <a:xfrm>
            <a:off x="1823438" y="2951153"/>
            <a:ext cx="2127437" cy="406400"/>
            <a:chOff x="685800" y="1733550"/>
            <a:chExt cx="1595578" cy="304800"/>
          </a:xfrm>
          <a:solidFill>
            <a:srgbClr val="1B3665"/>
          </a:solidFill>
        </p:grpSpPr>
        <p:sp>
          <p:nvSpPr>
            <p:cNvPr id="69" name="Chevron 4">
              <a:extLst>
                <a:ext uri="{FF2B5EF4-FFF2-40B4-BE49-F238E27FC236}">
                  <a16:creationId xmlns:a16="http://schemas.microsoft.com/office/drawing/2014/main" id="{5280A4AD-1378-4AE0-99B2-656BD38F6212}"/>
                </a:ext>
              </a:extLst>
            </p:cNvPr>
            <p:cNvSpPr/>
            <p:nvPr/>
          </p:nvSpPr>
          <p:spPr>
            <a:xfrm>
              <a:off x="685800" y="1733550"/>
              <a:ext cx="1595578" cy="304800"/>
            </a:xfrm>
            <a:prstGeom prst="chevron">
              <a:avLst>
                <a:gd name="adj" fmla="val 32323"/>
              </a:avLst>
            </a:prstGeom>
            <a:grpFill/>
            <a:ln w="381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>
                <a:solidFill>
                  <a:schemeClr val="tx1"/>
                </a:solidFill>
              </a:endParaRPr>
            </a:p>
          </p:txBody>
        </p:sp>
        <p:sp>
          <p:nvSpPr>
            <p:cNvPr id="70" name="Oval 41">
              <a:extLst>
                <a:ext uri="{FF2B5EF4-FFF2-40B4-BE49-F238E27FC236}">
                  <a16:creationId xmlns:a16="http://schemas.microsoft.com/office/drawing/2014/main" id="{8649BDAB-E3CE-45A4-92BC-49F2C6D01C66}"/>
                </a:ext>
              </a:extLst>
            </p:cNvPr>
            <p:cNvSpPr/>
            <p:nvPr/>
          </p:nvSpPr>
          <p:spPr>
            <a:xfrm>
              <a:off x="1440292" y="1833416"/>
              <a:ext cx="86594" cy="8659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/>
            </a:p>
          </p:txBody>
        </p:sp>
      </p:grpSp>
      <p:pic>
        <p:nvPicPr>
          <p:cNvPr id="10" name="Gráfico 9" descr="Manual">
            <a:extLst>
              <a:ext uri="{FF2B5EF4-FFF2-40B4-BE49-F238E27FC236}">
                <a16:creationId xmlns:a16="http://schemas.microsoft.com/office/drawing/2014/main" id="{34BC7EAA-499B-47D4-B4E0-CCF9B0EA06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640707" y="3949613"/>
            <a:ext cx="540000" cy="540000"/>
          </a:xfrm>
          <a:prstGeom prst="rect">
            <a:avLst/>
          </a:prstGeom>
        </p:spPr>
      </p:pic>
      <p:pic>
        <p:nvPicPr>
          <p:cNvPr id="13" name="Gráfico 12" descr="Cidade">
            <a:extLst>
              <a:ext uri="{FF2B5EF4-FFF2-40B4-BE49-F238E27FC236}">
                <a16:creationId xmlns:a16="http://schemas.microsoft.com/office/drawing/2014/main" id="{B694DE7B-28F4-4907-AD37-A3460150407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671531" y="3963276"/>
            <a:ext cx="540000" cy="540000"/>
          </a:xfrm>
          <a:prstGeom prst="rect">
            <a:avLst/>
          </a:prstGeom>
        </p:spPr>
      </p:pic>
      <p:pic>
        <p:nvPicPr>
          <p:cNvPr id="72" name="Gráfico 71" descr="Documento">
            <a:extLst>
              <a:ext uri="{FF2B5EF4-FFF2-40B4-BE49-F238E27FC236}">
                <a16:creationId xmlns:a16="http://schemas.microsoft.com/office/drawing/2014/main" id="{2CA41226-9DD9-4A35-9307-7C37DBB13A6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709685" y="3941206"/>
            <a:ext cx="540000" cy="540000"/>
          </a:xfrm>
          <a:prstGeom prst="rect">
            <a:avLst/>
          </a:prstGeom>
        </p:spPr>
      </p:pic>
      <p:pic>
        <p:nvPicPr>
          <p:cNvPr id="74" name="Gráfico 73" descr="Círculos com setas">
            <a:extLst>
              <a:ext uri="{FF2B5EF4-FFF2-40B4-BE49-F238E27FC236}">
                <a16:creationId xmlns:a16="http://schemas.microsoft.com/office/drawing/2014/main" id="{CF178E7C-EC8E-4759-AAF4-09EB3ACB91F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617155" y="3941206"/>
            <a:ext cx="540000" cy="540000"/>
          </a:xfrm>
          <a:prstGeom prst="rect">
            <a:avLst/>
          </a:prstGeom>
        </p:spPr>
      </p:pic>
      <p:sp>
        <p:nvSpPr>
          <p:cNvPr id="75" name="CaixaDeTexto 74">
            <a:extLst>
              <a:ext uri="{FF2B5EF4-FFF2-40B4-BE49-F238E27FC236}">
                <a16:creationId xmlns:a16="http://schemas.microsoft.com/office/drawing/2014/main" id="{6F757505-94D6-4D5E-97C3-040B47A3129B}"/>
              </a:ext>
            </a:extLst>
          </p:cNvPr>
          <p:cNvSpPr txBox="1"/>
          <p:nvPr/>
        </p:nvSpPr>
        <p:spPr>
          <a:xfrm>
            <a:off x="3702556" y="5969448"/>
            <a:ext cx="478688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100" i="1" dirty="0"/>
              <a:t>*Esses fatores variam de 0 a 100 no decorrer dos blocos estruturantes do projeto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15054BF2-EE96-0DCE-9D56-73A8C4EFEB3C}"/>
              </a:ext>
            </a:extLst>
          </p:cNvPr>
          <p:cNvSpPr txBox="1"/>
          <p:nvPr/>
        </p:nvSpPr>
        <p:spPr>
          <a:xfrm>
            <a:off x="560775" y="358268"/>
            <a:ext cx="526618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000" b="1" dirty="0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</a:rPr>
              <a:t>Avaliação de riscos</a:t>
            </a: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4904C45A-C662-4CC9-A3B6-C24A2CCB339B}"/>
              </a:ext>
            </a:extLst>
          </p:cNvPr>
          <p:cNvSpPr/>
          <p:nvPr/>
        </p:nvSpPr>
        <p:spPr>
          <a:xfrm>
            <a:off x="643408" y="959426"/>
            <a:ext cx="1046843" cy="6972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486280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3">
            <a:extLst>
              <a:ext uri="{FF2B5EF4-FFF2-40B4-BE49-F238E27FC236}">
                <a16:creationId xmlns:a16="http://schemas.microsoft.com/office/drawing/2014/main" id="{72C2ED84-97E7-F23F-1507-974FA0C788DF}"/>
              </a:ext>
            </a:extLst>
          </p:cNvPr>
          <p:cNvSpPr/>
          <p:nvPr/>
        </p:nvSpPr>
        <p:spPr>
          <a:xfrm>
            <a:off x="1891078" y="2138521"/>
            <a:ext cx="2070021" cy="2042485"/>
          </a:xfrm>
          <a:prstGeom prst="ellipse">
            <a:avLst/>
          </a:prstGeom>
          <a:noFill/>
          <a:ln w="69850">
            <a:solidFill>
              <a:srgbClr val="B2B2B2">
                <a:alpha val="30000"/>
              </a:srgb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>
              <a:buClrTx/>
              <a:defRPr/>
            </a:pPr>
            <a:endParaRPr lang="en-US" sz="1800" kern="1200">
              <a:solidFill>
                <a:prstClr val="white"/>
              </a:solidFill>
              <a:latin typeface="Open Sans Light"/>
            </a:endParaRPr>
          </a:p>
        </p:txBody>
      </p:sp>
      <p:sp>
        <p:nvSpPr>
          <p:cNvPr id="3" name="Arc 4">
            <a:extLst>
              <a:ext uri="{FF2B5EF4-FFF2-40B4-BE49-F238E27FC236}">
                <a16:creationId xmlns:a16="http://schemas.microsoft.com/office/drawing/2014/main" id="{A400F2EB-B68B-3D0D-5FC7-87671AAAFEE3}"/>
              </a:ext>
            </a:extLst>
          </p:cNvPr>
          <p:cNvSpPr/>
          <p:nvPr/>
        </p:nvSpPr>
        <p:spPr>
          <a:xfrm>
            <a:off x="1891925" y="2139994"/>
            <a:ext cx="2067860" cy="2040352"/>
          </a:xfrm>
          <a:prstGeom prst="arc">
            <a:avLst>
              <a:gd name="adj1" fmla="val 10766207"/>
              <a:gd name="adj2" fmla="val 0"/>
            </a:avLst>
          </a:prstGeom>
          <a:ln w="69850" cap="rnd">
            <a:solidFill>
              <a:srgbClr val="ED7D3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914378">
              <a:buClrTx/>
              <a:defRPr/>
            </a:pPr>
            <a:endParaRPr lang="en-US" sz="1800" kern="1200" dirty="0">
              <a:solidFill>
                <a:srgbClr val="57565A"/>
              </a:solidFill>
              <a:latin typeface="Open Sans Light"/>
            </a:endParaRPr>
          </a:p>
        </p:txBody>
      </p:sp>
      <p:sp>
        <p:nvSpPr>
          <p:cNvPr id="4" name="Oval 5">
            <a:extLst>
              <a:ext uri="{FF2B5EF4-FFF2-40B4-BE49-F238E27FC236}">
                <a16:creationId xmlns:a16="http://schemas.microsoft.com/office/drawing/2014/main" id="{F009B23D-D028-7635-E97C-597EB3EE3762}"/>
              </a:ext>
            </a:extLst>
          </p:cNvPr>
          <p:cNvSpPr/>
          <p:nvPr/>
        </p:nvSpPr>
        <p:spPr>
          <a:xfrm>
            <a:off x="3951714" y="2065440"/>
            <a:ext cx="2070021" cy="2042485"/>
          </a:xfrm>
          <a:prstGeom prst="ellipse">
            <a:avLst/>
          </a:prstGeom>
          <a:noFill/>
          <a:ln w="69850">
            <a:solidFill>
              <a:srgbClr val="B2B2B2">
                <a:alpha val="30000"/>
              </a:srgb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>
              <a:buClrTx/>
              <a:defRPr/>
            </a:pPr>
            <a:endParaRPr lang="en-US" sz="1800" kern="1200">
              <a:solidFill>
                <a:prstClr val="white"/>
              </a:solidFill>
              <a:latin typeface="Open Sans Light"/>
            </a:endParaRPr>
          </a:p>
        </p:txBody>
      </p:sp>
      <p:sp>
        <p:nvSpPr>
          <p:cNvPr id="5" name="Arc 6">
            <a:extLst>
              <a:ext uri="{FF2B5EF4-FFF2-40B4-BE49-F238E27FC236}">
                <a16:creationId xmlns:a16="http://schemas.microsoft.com/office/drawing/2014/main" id="{B18FA06D-0C11-CAFD-904C-8771131B1897}"/>
              </a:ext>
            </a:extLst>
          </p:cNvPr>
          <p:cNvSpPr/>
          <p:nvPr/>
        </p:nvSpPr>
        <p:spPr>
          <a:xfrm rot="10800000">
            <a:off x="3952560" y="2066912"/>
            <a:ext cx="2067860" cy="2040352"/>
          </a:xfrm>
          <a:prstGeom prst="arc">
            <a:avLst>
              <a:gd name="adj1" fmla="val 10766207"/>
              <a:gd name="adj2" fmla="val 0"/>
            </a:avLst>
          </a:prstGeom>
          <a:ln w="69850" cap="rnd">
            <a:solidFill>
              <a:srgbClr val="38566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914378">
              <a:buClrTx/>
              <a:defRPr/>
            </a:pPr>
            <a:endParaRPr lang="en-US" sz="1800" kern="1200" dirty="0">
              <a:solidFill>
                <a:srgbClr val="57565A"/>
              </a:solidFill>
              <a:latin typeface="Open Sans Light"/>
            </a:endParaRPr>
          </a:p>
        </p:txBody>
      </p:sp>
      <p:sp>
        <p:nvSpPr>
          <p:cNvPr id="6" name="Oval 7">
            <a:extLst>
              <a:ext uri="{FF2B5EF4-FFF2-40B4-BE49-F238E27FC236}">
                <a16:creationId xmlns:a16="http://schemas.microsoft.com/office/drawing/2014/main" id="{A318D0FA-00C7-2DF3-0D64-30581D1B5187}"/>
              </a:ext>
            </a:extLst>
          </p:cNvPr>
          <p:cNvSpPr/>
          <p:nvPr/>
        </p:nvSpPr>
        <p:spPr>
          <a:xfrm>
            <a:off x="6024073" y="2065440"/>
            <a:ext cx="2070021" cy="2042485"/>
          </a:xfrm>
          <a:prstGeom prst="ellipse">
            <a:avLst/>
          </a:prstGeom>
          <a:noFill/>
          <a:ln w="69850">
            <a:solidFill>
              <a:srgbClr val="B2B2B2">
                <a:alpha val="30000"/>
              </a:srgb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>
              <a:buClrTx/>
              <a:defRPr/>
            </a:pPr>
            <a:endParaRPr lang="en-US" sz="1800" kern="1200">
              <a:solidFill>
                <a:prstClr val="white"/>
              </a:solidFill>
              <a:latin typeface="Open Sans Light"/>
            </a:endParaRPr>
          </a:p>
        </p:txBody>
      </p:sp>
      <p:sp>
        <p:nvSpPr>
          <p:cNvPr id="7" name="Arc 8">
            <a:extLst>
              <a:ext uri="{FF2B5EF4-FFF2-40B4-BE49-F238E27FC236}">
                <a16:creationId xmlns:a16="http://schemas.microsoft.com/office/drawing/2014/main" id="{AA314791-9F11-AC53-74E4-357DEA4F8E50}"/>
              </a:ext>
            </a:extLst>
          </p:cNvPr>
          <p:cNvSpPr/>
          <p:nvPr/>
        </p:nvSpPr>
        <p:spPr>
          <a:xfrm>
            <a:off x="6017554" y="2066912"/>
            <a:ext cx="2067860" cy="2040352"/>
          </a:xfrm>
          <a:prstGeom prst="arc">
            <a:avLst>
              <a:gd name="adj1" fmla="val 10766207"/>
              <a:gd name="adj2" fmla="val 0"/>
            </a:avLst>
          </a:prstGeom>
          <a:solidFill>
            <a:schemeClr val="bg1"/>
          </a:solidFill>
          <a:ln w="69850" cap="rnd">
            <a:solidFill>
              <a:srgbClr val="ED7D3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914378">
              <a:buClrTx/>
              <a:defRPr/>
            </a:pPr>
            <a:endParaRPr lang="en-US" sz="1800" kern="1200" dirty="0">
              <a:solidFill>
                <a:srgbClr val="57565A"/>
              </a:solidFill>
              <a:latin typeface="Open Sans Light"/>
            </a:endParaRPr>
          </a:p>
        </p:txBody>
      </p:sp>
      <p:sp>
        <p:nvSpPr>
          <p:cNvPr id="8" name="Oval 9">
            <a:extLst>
              <a:ext uri="{FF2B5EF4-FFF2-40B4-BE49-F238E27FC236}">
                <a16:creationId xmlns:a16="http://schemas.microsoft.com/office/drawing/2014/main" id="{6BBE9AF4-2F11-8E9A-F7FF-56865A7EA8E0}"/>
              </a:ext>
            </a:extLst>
          </p:cNvPr>
          <p:cNvSpPr/>
          <p:nvPr/>
        </p:nvSpPr>
        <p:spPr>
          <a:xfrm>
            <a:off x="8090104" y="2065440"/>
            <a:ext cx="2070021" cy="2042485"/>
          </a:xfrm>
          <a:prstGeom prst="ellipse">
            <a:avLst/>
          </a:prstGeom>
          <a:noFill/>
          <a:ln w="69850">
            <a:solidFill>
              <a:srgbClr val="B2B2B2">
                <a:alpha val="30000"/>
              </a:srgb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>
              <a:buClrTx/>
              <a:defRPr/>
            </a:pPr>
            <a:endParaRPr lang="en-US" sz="1800" kern="1200">
              <a:solidFill>
                <a:prstClr val="white"/>
              </a:solidFill>
              <a:latin typeface="Open Sans Light"/>
            </a:endParaRPr>
          </a:p>
        </p:txBody>
      </p:sp>
      <p:sp>
        <p:nvSpPr>
          <p:cNvPr id="9" name="Arc 10">
            <a:extLst>
              <a:ext uri="{FF2B5EF4-FFF2-40B4-BE49-F238E27FC236}">
                <a16:creationId xmlns:a16="http://schemas.microsoft.com/office/drawing/2014/main" id="{8F6B661D-19AC-3703-77F0-2642EE5C4784}"/>
              </a:ext>
            </a:extLst>
          </p:cNvPr>
          <p:cNvSpPr/>
          <p:nvPr/>
        </p:nvSpPr>
        <p:spPr>
          <a:xfrm rot="10800000">
            <a:off x="8090950" y="2066912"/>
            <a:ext cx="2067860" cy="2040352"/>
          </a:xfrm>
          <a:prstGeom prst="arc">
            <a:avLst>
              <a:gd name="adj1" fmla="val 10766207"/>
              <a:gd name="adj2" fmla="val 0"/>
            </a:avLst>
          </a:prstGeom>
          <a:ln w="69850" cap="rnd">
            <a:solidFill>
              <a:srgbClr val="38566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914378">
              <a:buClrTx/>
              <a:defRPr/>
            </a:pPr>
            <a:endParaRPr lang="en-US" sz="1800" kern="1200" dirty="0">
              <a:solidFill>
                <a:srgbClr val="57565A"/>
              </a:solidFill>
              <a:latin typeface="Open Sans Light"/>
            </a:endParaRPr>
          </a:p>
        </p:txBody>
      </p:sp>
      <p:sp>
        <p:nvSpPr>
          <p:cNvPr id="10" name="Oval 19">
            <a:extLst>
              <a:ext uri="{FF2B5EF4-FFF2-40B4-BE49-F238E27FC236}">
                <a16:creationId xmlns:a16="http://schemas.microsoft.com/office/drawing/2014/main" id="{6FEA5011-8FE5-58E2-6A65-A7EA4BCBF7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38967" y="2603397"/>
            <a:ext cx="716669" cy="707135"/>
          </a:xfrm>
          <a:prstGeom prst="ellipse">
            <a:avLst/>
          </a:prstGeom>
          <a:solidFill>
            <a:srgbClr val="38566E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914378">
              <a:buClrTx/>
              <a:defRPr/>
            </a:pPr>
            <a:endParaRPr lang="en-US" sz="1800" kern="1200" dirty="0">
              <a:solidFill>
                <a:srgbClr val="57565A"/>
              </a:solidFill>
              <a:latin typeface="Open Sans Light"/>
              <a:ea typeface="+mn-ea"/>
              <a:cs typeface="+mn-cs"/>
            </a:endParaRPr>
          </a:p>
        </p:txBody>
      </p:sp>
      <p:sp>
        <p:nvSpPr>
          <p:cNvPr id="11" name="Oval 20">
            <a:extLst>
              <a:ext uri="{FF2B5EF4-FFF2-40B4-BE49-F238E27FC236}">
                <a16:creationId xmlns:a16="http://schemas.microsoft.com/office/drawing/2014/main" id="{F26D0B80-4D98-539F-84A4-F3C52BBFF3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94113" y="2603397"/>
            <a:ext cx="716669" cy="707135"/>
          </a:xfrm>
          <a:prstGeom prst="ellipse">
            <a:avLst/>
          </a:prstGeom>
          <a:solidFill>
            <a:srgbClr val="ED7D31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914378">
              <a:buClrTx/>
              <a:defRPr/>
            </a:pPr>
            <a:endParaRPr lang="en-US" sz="1800" kern="1200" dirty="0">
              <a:solidFill>
                <a:srgbClr val="57565A"/>
              </a:solidFill>
              <a:latin typeface="Open Sans Light"/>
              <a:ea typeface="+mn-ea"/>
              <a:cs typeface="+mn-cs"/>
            </a:endParaRPr>
          </a:p>
        </p:txBody>
      </p:sp>
      <p:sp>
        <p:nvSpPr>
          <p:cNvPr id="12" name="Oval 18">
            <a:extLst>
              <a:ext uri="{FF2B5EF4-FFF2-40B4-BE49-F238E27FC236}">
                <a16:creationId xmlns:a16="http://schemas.microsoft.com/office/drawing/2014/main" id="{5451EC1B-28C5-2E2D-3746-3E41EAA7E7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68117" y="2586464"/>
            <a:ext cx="716669" cy="707135"/>
          </a:xfrm>
          <a:prstGeom prst="ellipse">
            <a:avLst/>
          </a:prstGeom>
          <a:solidFill>
            <a:srgbClr val="38566E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914378">
              <a:buClrTx/>
              <a:defRPr/>
            </a:pPr>
            <a:endParaRPr lang="en-US" sz="1800" kern="1200" dirty="0">
              <a:solidFill>
                <a:srgbClr val="57565A"/>
              </a:solidFill>
              <a:latin typeface="Open Sans Light"/>
              <a:ea typeface="+mn-ea"/>
              <a:cs typeface="+mn-cs"/>
            </a:endParaRPr>
          </a:p>
        </p:txBody>
      </p:sp>
      <p:sp>
        <p:nvSpPr>
          <p:cNvPr id="13" name="Oval 15">
            <a:extLst>
              <a:ext uri="{FF2B5EF4-FFF2-40B4-BE49-F238E27FC236}">
                <a16:creationId xmlns:a16="http://schemas.microsoft.com/office/drawing/2014/main" id="{C93863D0-9F65-C9F3-1AD4-0A09DB94F7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0261" y="2624372"/>
            <a:ext cx="716669" cy="707135"/>
          </a:xfrm>
          <a:prstGeom prst="ellipse">
            <a:avLst/>
          </a:prstGeom>
          <a:solidFill>
            <a:srgbClr val="ED7D31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914378">
              <a:buClrTx/>
              <a:defRPr/>
            </a:pPr>
            <a:endParaRPr lang="en-US" sz="1800" kern="1200" dirty="0">
              <a:solidFill>
                <a:srgbClr val="57565A"/>
              </a:solidFill>
              <a:latin typeface="Open Sans Light"/>
              <a:ea typeface="+mn-ea"/>
              <a:cs typeface="+mn-cs"/>
            </a:endParaRPr>
          </a:p>
        </p:txBody>
      </p:sp>
      <p:sp>
        <p:nvSpPr>
          <p:cNvPr id="14" name="Rectangle 24">
            <a:extLst>
              <a:ext uri="{FF2B5EF4-FFF2-40B4-BE49-F238E27FC236}">
                <a16:creationId xmlns:a16="http://schemas.microsoft.com/office/drawing/2014/main" id="{5A104C0B-ADCC-6A6E-2F70-487089E13A32}"/>
              </a:ext>
            </a:extLst>
          </p:cNvPr>
          <p:cNvSpPr/>
          <p:nvPr/>
        </p:nvSpPr>
        <p:spPr>
          <a:xfrm>
            <a:off x="1956290" y="4338559"/>
            <a:ext cx="193913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378"/>
            <a:r>
              <a:rPr lang="pt-BR" sz="1200" dirty="0">
                <a:solidFill>
                  <a:srgbClr val="002060"/>
                </a:solidFill>
                <a:latin typeface="Open Sans Light"/>
              </a:rPr>
              <a:t>Projetos de investimentos  recebidos e validados</a:t>
            </a:r>
          </a:p>
        </p:txBody>
      </p:sp>
      <p:sp>
        <p:nvSpPr>
          <p:cNvPr id="15" name="Rectangle 26">
            <a:extLst>
              <a:ext uri="{FF2B5EF4-FFF2-40B4-BE49-F238E27FC236}">
                <a16:creationId xmlns:a16="http://schemas.microsoft.com/office/drawing/2014/main" id="{B86C2EFF-E132-DC01-18C3-52024121AFF9}"/>
              </a:ext>
            </a:extLst>
          </p:cNvPr>
          <p:cNvSpPr/>
          <p:nvPr/>
        </p:nvSpPr>
        <p:spPr>
          <a:xfrm>
            <a:off x="4104824" y="4342488"/>
            <a:ext cx="181491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378"/>
            <a:r>
              <a:rPr lang="pt-BR" sz="1200" dirty="0">
                <a:solidFill>
                  <a:srgbClr val="002060"/>
                </a:solidFill>
                <a:latin typeface="Open Sans Light"/>
              </a:rPr>
              <a:t>Gestores de investimentos  cadastrados</a:t>
            </a:r>
          </a:p>
        </p:txBody>
      </p:sp>
      <p:sp>
        <p:nvSpPr>
          <p:cNvPr id="16" name="Rectangle 28">
            <a:extLst>
              <a:ext uri="{FF2B5EF4-FFF2-40B4-BE49-F238E27FC236}">
                <a16:creationId xmlns:a16="http://schemas.microsoft.com/office/drawing/2014/main" id="{A94BD372-937E-5AB6-5B66-898016CE6252}"/>
              </a:ext>
            </a:extLst>
          </p:cNvPr>
          <p:cNvSpPr/>
          <p:nvPr/>
        </p:nvSpPr>
        <p:spPr>
          <a:xfrm>
            <a:off x="6151390" y="4347105"/>
            <a:ext cx="18149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378"/>
            <a:r>
              <a:rPr lang="pt-BR" sz="1200" dirty="0">
                <a:solidFill>
                  <a:srgbClr val="002060"/>
                </a:solidFill>
                <a:latin typeface="Open Sans Light"/>
              </a:rPr>
              <a:t>Atendimentos prestados para apoio e suporte metodológico</a:t>
            </a:r>
          </a:p>
        </p:txBody>
      </p:sp>
      <p:sp>
        <p:nvSpPr>
          <p:cNvPr id="17" name="Rectangle 30">
            <a:extLst>
              <a:ext uri="{FF2B5EF4-FFF2-40B4-BE49-F238E27FC236}">
                <a16:creationId xmlns:a16="http://schemas.microsoft.com/office/drawing/2014/main" id="{19964929-506F-7662-00B3-1F33B259BED5}"/>
              </a:ext>
            </a:extLst>
          </p:cNvPr>
          <p:cNvSpPr/>
          <p:nvPr/>
        </p:nvSpPr>
        <p:spPr>
          <a:xfrm>
            <a:off x="8094094" y="4347105"/>
            <a:ext cx="206786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378"/>
            <a:r>
              <a:rPr lang="pt-BR" sz="1200" dirty="0">
                <a:solidFill>
                  <a:srgbClr val="002060"/>
                </a:solidFill>
                <a:latin typeface="Open Sans Light"/>
              </a:rPr>
              <a:t>Dos gestores de investimentos reconhecem o papel do PIERJ no planejamento e mitigação de Riscos fiscais</a:t>
            </a:r>
          </a:p>
        </p:txBody>
      </p:sp>
      <p:sp>
        <p:nvSpPr>
          <p:cNvPr id="18" name="Rectangle 32">
            <a:extLst>
              <a:ext uri="{FF2B5EF4-FFF2-40B4-BE49-F238E27FC236}">
                <a16:creationId xmlns:a16="http://schemas.microsoft.com/office/drawing/2014/main" id="{28E81CC3-A66B-ED74-B80B-297590916A2F}"/>
              </a:ext>
            </a:extLst>
          </p:cNvPr>
          <p:cNvSpPr/>
          <p:nvPr/>
        </p:nvSpPr>
        <p:spPr>
          <a:xfrm>
            <a:off x="1872433" y="3398596"/>
            <a:ext cx="206786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378">
              <a:buClrTx/>
              <a:defRPr/>
            </a:pPr>
            <a:r>
              <a:rPr lang="en-US" sz="3000" dirty="0">
                <a:solidFill>
                  <a:srgbClr val="57565A"/>
                </a:solidFill>
                <a:latin typeface="Open Sans Light"/>
              </a:rPr>
              <a:t>626</a:t>
            </a:r>
            <a:endParaRPr lang="en-US" sz="3000" kern="1200" dirty="0">
              <a:solidFill>
                <a:srgbClr val="57565A"/>
              </a:solidFill>
              <a:latin typeface="Open Sans Light"/>
              <a:ea typeface="+mn-ea"/>
              <a:cs typeface="+mn-cs"/>
            </a:endParaRPr>
          </a:p>
        </p:txBody>
      </p:sp>
      <p:sp>
        <p:nvSpPr>
          <p:cNvPr id="19" name="Rectangle 35">
            <a:extLst>
              <a:ext uri="{FF2B5EF4-FFF2-40B4-BE49-F238E27FC236}">
                <a16:creationId xmlns:a16="http://schemas.microsoft.com/office/drawing/2014/main" id="{C9E36966-FD04-AC50-306A-04E99AF85804}"/>
              </a:ext>
            </a:extLst>
          </p:cNvPr>
          <p:cNvSpPr/>
          <p:nvPr/>
        </p:nvSpPr>
        <p:spPr>
          <a:xfrm>
            <a:off x="3964475" y="3398596"/>
            <a:ext cx="206786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378">
              <a:buClrTx/>
              <a:defRPr/>
            </a:pPr>
            <a:r>
              <a:rPr lang="en-US" sz="3000" kern="1200" dirty="0">
                <a:solidFill>
                  <a:srgbClr val="57565A"/>
                </a:solidFill>
                <a:latin typeface="Open Sans Light"/>
                <a:ea typeface="+mn-ea"/>
                <a:cs typeface="+mn-cs"/>
              </a:rPr>
              <a:t>162</a:t>
            </a:r>
          </a:p>
        </p:txBody>
      </p:sp>
      <p:sp>
        <p:nvSpPr>
          <p:cNvPr id="20" name="Rectangle 36">
            <a:extLst>
              <a:ext uri="{FF2B5EF4-FFF2-40B4-BE49-F238E27FC236}">
                <a16:creationId xmlns:a16="http://schemas.microsoft.com/office/drawing/2014/main" id="{B98EFA07-4D27-B6D4-84F0-FFF7EF09AC71}"/>
              </a:ext>
            </a:extLst>
          </p:cNvPr>
          <p:cNvSpPr/>
          <p:nvPr/>
        </p:nvSpPr>
        <p:spPr>
          <a:xfrm>
            <a:off x="6068240" y="3398596"/>
            <a:ext cx="206786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378">
              <a:buClrTx/>
              <a:defRPr/>
            </a:pPr>
            <a:r>
              <a:rPr lang="en-US" sz="3000" kern="1200" dirty="0">
                <a:solidFill>
                  <a:srgbClr val="57565A"/>
                </a:solidFill>
                <a:latin typeface="Open Sans Light"/>
                <a:ea typeface="+mn-ea"/>
                <a:cs typeface="+mn-cs"/>
              </a:rPr>
              <a:t>245</a:t>
            </a:r>
          </a:p>
        </p:txBody>
      </p:sp>
      <p:sp>
        <p:nvSpPr>
          <p:cNvPr id="21" name="Rectangle 37">
            <a:extLst>
              <a:ext uri="{FF2B5EF4-FFF2-40B4-BE49-F238E27FC236}">
                <a16:creationId xmlns:a16="http://schemas.microsoft.com/office/drawing/2014/main" id="{9564BCBF-D307-2710-21A4-37517FE8C835}"/>
              </a:ext>
            </a:extLst>
          </p:cNvPr>
          <p:cNvSpPr/>
          <p:nvPr/>
        </p:nvSpPr>
        <p:spPr>
          <a:xfrm>
            <a:off x="8172006" y="3398596"/>
            <a:ext cx="206786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378">
              <a:buClrTx/>
              <a:defRPr/>
            </a:pPr>
            <a:r>
              <a:rPr lang="en-US" sz="3000" kern="1200" dirty="0">
                <a:solidFill>
                  <a:srgbClr val="57565A"/>
                </a:solidFill>
                <a:latin typeface="Open Sans Light"/>
                <a:ea typeface="+mn-ea"/>
                <a:cs typeface="+mn-cs"/>
              </a:rPr>
              <a:t>95,3%</a:t>
            </a:r>
          </a:p>
        </p:txBody>
      </p:sp>
      <p:grpSp>
        <p:nvGrpSpPr>
          <p:cNvPr id="22" name="Google Shape;12520;p107">
            <a:extLst>
              <a:ext uri="{FF2B5EF4-FFF2-40B4-BE49-F238E27FC236}">
                <a16:creationId xmlns:a16="http://schemas.microsoft.com/office/drawing/2014/main" id="{C7C1D30B-611B-8F14-338C-E86F683135E0}"/>
              </a:ext>
            </a:extLst>
          </p:cNvPr>
          <p:cNvGrpSpPr/>
          <p:nvPr/>
        </p:nvGrpSpPr>
        <p:grpSpPr>
          <a:xfrm>
            <a:off x="2751785" y="2751003"/>
            <a:ext cx="425612" cy="413125"/>
            <a:chOff x="4210933" y="2926777"/>
            <a:chExt cx="280072" cy="275520"/>
          </a:xfrm>
          <a:solidFill>
            <a:schemeClr val="bg1"/>
          </a:solidFill>
        </p:grpSpPr>
        <p:sp>
          <p:nvSpPr>
            <p:cNvPr id="23" name="Google Shape;12521;p107">
              <a:extLst>
                <a:ext uri="{FF2B5EF4-FFF2-40B4-BE49-F238E27FC236}">
                  <a16:creationId xmlns:a16="http://schemas.microsoft.com/office/drawing/2014/main" id="{6312A8CE-EA68-1B7F-53A3-437404A513FB}"/>
                </a:ext>
              </a:extLst>
            </p:cNvPr>
            <p:cNvSpPr/>
            <p:nvPr/>
          </p:nvSpPr>
          <p:spPr>
            <a:xfrm>
              <a:off x="4490623" y="2970352"/>
              <a:ext cx="32" cy="414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0" y="0"/>
                  </a:moveTo>
                  <a:cubicBezTo>
                    <a:pt x="0" y="12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/>
            </a:p>
          </p:txBody>
        </p:sp>
        <p:sp>
          <p:nvSpPr>
            <p:cNvPr id="24" name="Google Shape;12522;p107">
              <a:extLst>
                <a:ext uri="{FF2B5EF4-FFF2-40B4-BE49-F238E27FC236}">
                  <a16:creationId xmlns:a16="http://schemas.microsoft.com/office/drawing/2014/main" id="{52BEA9C6-9F12-004B-3E63-50B5ED73CADD}"/>
                </a:ext>
              </a:extLst>
            </p:cNvPr>
            <p:cNvSpPr/>
            <p:nvPr/>
          </p:nvSpPr>
          <p:spPr>
            <a:xfrm>
              <a:off x="4489859" y="2969589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/>
            </a:p>
          </p:txBody>
        </p:sp>
        <p:sp>
          <p:nvSpPr>
            <p:cNvPr id="25" name="Google Shape;12523;p107">
              <a:extLst>
                <a:ext uri="{FF2B5EF4-FFF2-40B4-BE49-F238E27FC236}">
                  <a16:creationId xmlns:a16="http://schemas.microsoft.com/office/drawing/2014/main" id="{97A1752B-D630-0FBD-21E4-E41F4C6BD2C9}"/>
                </a:ext>
              </a:extLst>
            </p:cNvPr>
            <p:cNvSpPr/>
            <p:nvPr/>
          </p:nvSpPr>
          <p:spPr>
            <a:xfrm>
              <a:off x="4210933" y="2944952"/>
              <a:ext cx="280072" cy="257346"/>
            </a:xfrm>
            <a:custGeom>
              <a:avLst/>
              <a:gdLst/>
              <a:ahLst/>
              <a:cxnLst/>
              <a:rect l="l" t="t" r="r" b="b"/>
              <a:pathLst>
                <a:path w="8799" h="8085" extrusionOk="0">
                  <a:moveTo>
                    <a:pt x="7549" y="620"/>
                  </a:moveTo>
                  <a:lnTo>
                    <a:pt x="6596" y="6382"/>
                  </a:lnTo>
                  <a:lnTo>
                    <a:pt x="6596" y="620"/>
                  </a:lnTo>
                  <a:close/>
                  <a:moveTo>
                    <a:pt x="4965" y="1"/>
                  </a:moveTo>
                  <a:cubicBezTo>
                    <a:pt x="4894" y="1"/>
                    <a:pt x="4834" y="60"/>
                    <a:pt x="4834" y="143"/>
                  </a:cubicBezTo>
                  <a:cubicBezTo>
                    <a:pt x="4834" y="215"/>
                    <a:pt x="4894" y="274"/>
                    <a:pt x="4965" y="274"/>
                  </a:cubicBezTo>
                  <a:lnTo>
                    <a:pt x="6322" y="274"/>
                  </a:lnTo>
                  <a:lnTo>
                    <a:pt x="6322" y="7835"/>
                  </a:lnTo>
                  <a:lnTo>
                    <a:pt x="262" y="7835"/>
                  </a:lnTo>
                  <a:lnTo>
                    <a:pt x="262" y="7192"/>
                  </a:lnTo>
                  <a:cubicBezTo>
                    <a:pt x="262" y="7121"/>
                    <a:pt x="203" y="7061"/>
                    <a:pt x="131" y="7061"/>
                  </a:cubicBezTo>
                  <a:cubicBezTo>
                    <a:pt x="60" y="7061"/>
                    <a:pt x="0" y="7121"/>
                    <a:pt x="0" y="7192"/>
                  </a:cubicBezTo>
                  <a:lnTo>
                    <a:pt x="0" y="7954"/>
                  </a:lnTo>
                  <a:cubicBezTo>
                    <a:pt x="0" y="8025"/>
                    <a:pt x="60" y="8085"/>
                    <a:pt x="131" y="8085"/>
                  </a:cubicBezTo>
                  <a:lnTo>
                    <a:pt x="6465" y="8085"/>
                  </a:lnTo>
                  <a:cubicBezTo>
                    <a:pt x="6525" y="8085"/>
                    <a:pt x="6561" y="8037"/>
                    <a:pt x="6584" y="8002"/>
                  </a:cubicBezTo>
                  <a:lnTo>
                    <a:pt x="7906" y="3715"/>
                  </a:lnTo>
                  <a:cubicBezTo>
                    <a:pt x="7918" y="3632"/>
                    <a:pt x="7882" y="3572"/>
                    <a:pt x="7811" y="3549"/>
                  </a:cubicBezTo>
                  <a:cubicBezTo>
                    <a:pt x="7799" y="3547"/>
                    <a:pt x="7788" y="3546"/>
                    <a:pt x="7777" y="3546"/>
                  </a:cubicBezTo>
                  <a:cubicBezTo>
                    <a:pt x="7721" y="3546"/>
                    <a:pt x="7674" y="3572"/>
                    <a:pt x="7644" y="3632"/>
                  </a:cubicBezTo>
                  <a:lnTo>
                    <a:pt x="6870" y="6132"/>
                  </a:lnTo>
                  <a:lnTo>
                    <a:pt x="7727" y="989"/>
                  </a:lnTo>
                  <a:lnTo>
                    <a:pt x="8466" y="989"/>
                  </a:lnTo>
                  <a:lnTo>
                    <a:pt x="7799" y="3144"/>
                  </a:lnTo>
                  <a:cubicBezTo>
                    <a:pt x="7787" y="3215"/>
                    <a:pt x="7811" y="3275"/>
                    <a:pt x="7882" y="3311"/>
                  </a:cubicBezTo>
                  <a:lnTo>
                    <a:pt x="7930" y="3311"/>
                  </a:lnTo>
                  <a:cubicBezTo>
                    <a:pt x="7989" y="3311"/>
                    <a:pt x="8037" y="3275"/>
                    <a:pt x="8049" y="3215"/>
                  </a:cubicBezTo>
                  <a:lnTo>
                    <a:pt x="8763" y="894"/>
                  </a:lnTo>
                  <a:cubicBezTo>
                    <a:pt x="8799" y="870"/>
                    <a:pt x="8799" y="822"/>
                    <a:pt x="8763" y="798"/>
                  </a:cubicBezTo>
                  <a:cubicBezTo>
                    <a:pt x="8739" y="763"/>
                    <a:pt x="8704" y="739"/>
                    <a:pt x="8668" y="739"/>
                  </a:cubicBezTo>
                  <a:lnTo>
                    <a:pt x="7787" y="739"/>
                  </a:lnTo>
                  <a:lnTo>
                    <a:pt x="7835" y="501"/>
                  </a:lnTo>
                  <a:cubicBezTo>
                    <a:pt x="7835" y="453"/>
                    <a:pt x="7835" y="417"/>
                    <a:pt x="7799" y="394"/>
                  </a:cubicBezTo>
                  <a:cubicBezTo>
                    <a:pt x="7763" y="358"/>
                    <a:pt x="7739" y="346"/>
                    <a:pt x="7692" y="346"/>
                  </a:cubicBezTo>
                  <a:lnTo>
                    <a:pt x="6596" y="346"/>
                  </a:lnTo>
                  <a:lnTo>
                    <a:pt x="6596" y="143"/>
                  </a:lnTo>
                  <a:cubicBezTo>
                    <a:pt x="6596" y="60"/>
                    <a:pt x="6537" y="1"/>
                    <a:pt x="645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/>
            </a:p>
          </p:txBody>
        </p:sp>
        <p:sp>
          <p:nvSpPr>
            <p:cNvPr id="26" name="Google Shape;12524;p107">
              <a:extLst>
                <a:ext uri="{FF2B5EF4-FFF2-40B4-BE49-F238E27FC236}">
                  <a16:creationId xmlns:a16="http://schemas.microsoft.com/office/drawing/2014/main" id="{82DC4B13-98EE-CF9C-A52B-E75B8EFA2146}"/>
                </a:ext>
              </a:extLst>
            </p:cNvPr>
            <p:cNvSpPr/>
            <p:nvPr/>
          </p:nvSpPr>
          <p:spPr>
            <a:xfrm>
              <a:off x="4212047" y="2926777"/>
              <a:ext cx="144826" cy="234619"/>
            </a:xfrm>
            <a:custGeom>
              <a:avLst/>
              <a:gdLst/>
              <a:ahLst/>
              <a:cxnLst/>
              <a:rect l="l" t="t" r="r" b="b"/>
              <a:pathLst>
                <a:path w="4550" h="7371" extrusionOk="0">
                  <a:moveTo>
                    <a:pt x="132" y="0"/>
                  </a:moveTo>
                  <a:cubicBezTo>
                    <a:pt x="60" y="0"/>
                    <a:pt x="1" y="60"/>
                    <a:pt x="1" y="131"/>
                  </a:cubicBezTo>
                  <a:lnTo>
                    <a:pt x="1" y="7239"/>
                  </a:lnTo>
                  <a:cubicBezTo>
                    <a:pt x="1" y="7311"/>
                    <a:pt x="60" y="7370"/>
                    <a:pt x="132" y="7370"/>
                  </a:cubicBezTo>
                  <a:cubicBezTo>
                    <a:pt x="203" y="7370"/>
                    <a:pt x="263" y="7311"/>
                    <a:pt x="263" y="7239"/>
                  </a:cubicBezTo>
                  <a:lnTo>
                    <a:pt x="263" y="262"/>
                  </a:lnTo>
                  <a:lnTo>
                    <a:pt x="1763" y="262"/>
                  </a:lnTo>
                  <a:lnTo>
                    <a:pt x="2299" y="810"/>
                  </a:lnTo>
                  <a:cubicBezTo>
                    <a:pt x="2335" y="845"/>
                    <a:pt x="2358" y="857"/>
                    <a:pt x="2394" y="857"/>
                  </a:cubicBezTo>
                  <a:lnTo>
                    <a:pt x="4418" y="857"/>
                  </a:lnTo>
                  <a:cubicBezTo>
                    <a:pt x="4490" y="857"/>
                    <a:pt x="4549" y="798"/>
                    <a:pt x="4549" y="726"/>
                  </a:cubicBezTo>
                  <a:cubicBezTo>
                    <a:pt x="4537" y="655"/>
                    <a:pt x="4478" y="595"/>
                    <a:pt x="4418" y="595"/>
                  </a:cubicBezTo>
                  <a:lnTo>
                    <a:pt x="2454" y="595"/>
                  </a:lnTo>
                  <a:lnTo>
                    <a:pt x="1918" y="36"/>
                  </a:lnTo>
                  <a:cubicBezTo>
                    <a:pt x="1882" y="12"/>
                    <a:pt x="1858" y="0"/>
                    <a:pt x="18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/>
            </a:p>
          </p:txBody>
        </p:sp>
        <p:sp>
          <p:nvSpPr>
            <p:cNvPr id="27" name="Google Shape;12525;p107">
              <a:extLst>
                <a:ext uri="{FF2B5EF4-FFF2-40B4-BE49-F238E27FC236}">
                  <a16:creationId xmlns:a16="http://schemas.microsoft.com/office/drawing/2014/main" id="{0453EE51-53E8-9E1D-E5FB-3D34F915454B}"/>
                </a:ext>
              </a:extLst>
            </p:cNvPr>
            <p:cNvSpPr/>
            <p:nvPr/>
          </p:nvSpPr>
          <p:spPr>
            <a:xfrm>
              <a:off x="4246550" y="2996103"/>
              <a:ext cx="28074" cy="28106"/>
            </a:xfrm>
            <a:custGeom>
              <a:avLst/>
              <a:gdLst/>
              <a:ahLst/>
              <a:cxnLst/>
              <a:rect l="l" t="t" r="r" b="b"/>
              <a:pathLst>
                <a:path w="882" h="883" extrusionOk="0">
                  <a:moveTo>
                    <a:pt x="620" y="263"/>
                  </a:moveTo>
                  <a:lnTo>
                    <a:pt x="620" y="608"/>
                  </a:lnTo>
                  <a:lnTo>
                    <a:pt x="262" y="608"/>
                  </a:lnTo>
                  <a:lnTo>
                    <a:pt x="262" y="263"/>
                  </a:lnTo>
                  <a:close/>
                  <a:moveTo>
                    <a:pt x="131" y="1"/>
                  </a:moveTo>
                  <a:cubicBezTo>
                    <a:pt x="60" y="1"/>
                    <a:pt x="0" y="60"/>
                    <a:pt x="0" y="144"/>
                  </a:cubicBezTo>
                  <a:lnTo>
                    <a:pt x="0" y="751"/>
                  </a:lnTo>
                  <a:cubicBezTo>
                    <a:pt x="0" y="822"/>
                    <a:pt x="60" y="882"/>
                    <a:pt x="131" y="882"/>
                  </a:cubicBezTo>
                  <a:lnTo>
                    <a:pt x="739" y="882"/>
                  </a:lnTo>
                  <a:cubicBezTo>
                    <a:pt x="822" y="882"/>
                    <a:pt x="881" y="822"/>
                    <a:pt x="881" y="751"/>
                  </a:cubicBezTo>
                  <a:lnTo>
                    <a:pt x="881" y="144"/>
                  </a:lnTo>
                  <a:cubicBezTo>
                    <a:pt x="881" y="60"/>
                    <a:pt x="822" y="1"/>
                    <a:pt x="73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/>
            </a:p>
          </p:txBody>
        </p:sp>
        <p:sp>
          <p:nvSpPr>
            <p:cNvPr id="28" name="Google Shape;12526;p107">
              <a:extLst>
                <a:ext uri="{FF2B5EF4-FFF2-40B4-BE49-F238E27FC236}">
                  <a16:creationId xmlns:a16="http://schemas.microsoft.com/office/drawing/2014/main" id="{5135E442-BD2E-C2A2-5180-6819F8641D79}"/>
                </a:ext>
              </a:extLst>
            </p:cNvPr>
            <p:cNvSpPr/>
            <p:nvPr/>
          </p:nvSpPr>
          <p:spPr>
            <a:xfrm>
              <a:off x="4285956" y="3015456"/>
              <a:ext cx="97814" cy="8753"/>
            </a:xfrm>
            <a:custGeom>
              <a:avLst/>
              <a:gdLst/>
              <a:ahLst/>
              <a:cxnLst/>
              <a:rect l="l" t="t" r="r" b="b"/>
              <a:pathLst>
                <a:path w="3073" h="275" extrusionOk="0">
                  <a:moveTo>
                    <a:pt x="132" y="0"/>
                  </a:moveTo>
                  <a:cubicBezTo>
                    <a:pt x="60" y="0"/>
                    <a:pt x="1" y="60"/>
                    <a:pt x="1" y="143"/>
                  </a:cubicBezTo>
                  <a:cubicBezTo>
                    <a:pt x="1" y="214"/>
                    <a:pt x="60" y="274"/>
                    <a:pt x="132" y="274"/>
                  </a:cubicBezTo>
                  <a:lnTo>
                    <a:pt x="2942" y="274"/>
                  </a:lnTo>
                  <a:cubicBezTo>
                    <a:pt x="3013" y="274"/>
                    <a:pt x="3072" y="214"/>
                    <a:pt x="3072" y="143"/>
                  </a:cubicBezTo>
                  <a:cubicBezTo>
                    <a:pt x="3072" y="72"/>
                    <a:pt x="3013" y="0"/>
                    <a:pt x="294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/>
            </a:p>
          </p:txBody>
        </p:sp>
        <p:sp>
          <p:nvSpPr>
            <p:cNvPr id="29" name="Google Shape;12527;p107">
              <a:extLst>
                <a:ext uri="{FF2B5EF4-FFF2-40B4-BE49-F238E27FC236}">
                  <a16:creationId xmlns:a16="http://schemas.microsoft.com/office/drawing/2014/main" id="{9CA1CC75-24AC-DC18-08FA-78B78D506610}"/>
                </a:ext>
              </a:extLst>
            </p:cNvPr>
            <p:cNvSpPr/>
            <p:nvPr/>
          </p:nvSpPr>
          <p:spPr>
            <a:xfrm>
              <a:off x="4285956" y="3001800"/>
              <a:ext cx="30366" cy="8753"/>
            </a:xfrm>
            <a:custGeom>
              <a:avLst/>
              <a:gdLst/>
              <a:ahLst/>
              <a:cxnLst/>
              <a:rect l="l" t="t" r="r" b="b"/>
              <a:pathLst>
                <a:path w="954" h="275" extrusionOk="0">
                  <a:moveTo>
                    <a:pt x="132" y="1"/>
                  </a:moveTo>
                  <a:cubicBezTo>
                    <a:pt x="60" y="1"/>
                    <a:pt x="1" y="60"/>
                    <a:pt x="1" y="132"/>
                  </a:cubicBezTo>
                  <a:cubicBezTo>
                    <a:pt x="1" y="215"/>
                    <a:pt x="60" y="274"/>
                    <a:pt x="132" y="274"/>
                  </a:cubicBezTo>
                  <a:lnTo>
                    <a:pt x="810" y="274"/>
                  </a:lnTo>
                  <a:cubicBezTo>
                    <a:pt x="894" y="274"/>
                    <a:pt x="953" y="215"/>
                    <a:pt x="953" y="132"/>
                  </a:cubicBezTo>
                  <a:cubicBezTo>
                    <a:pt x="953" y="60"/>
                    <a:pt x="894" y="1"/>
                    <a:pt x="81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/>
            </a:p>
          </p:txBody>
        </p:sp>
        <p:sp>
          <p:nvSpPr>
            <p:cNvPr id="30" name="Google Shape;12528;p107">
              <a:extLst>
                <a:ext uri="{FF2B5EF4-FFF2-40B4-BE49-F238E27FC236}">
                  <a16:creationId xmlns:a16="http://schemas.microsoft.com/office/drawing/2014/main" id="{E6CF237E-FEB3-8487-7B50-7F75034A4B30}"/>
                </a:ext>
              </a:extLst>
            </p:cNvPr>
            <p:cNvSpPr/>
            <p:nvPr/>
          </p:nvSpPr>
          <p:spPr>
            <a:xfrm>
              <a:off x="4246550" y="3060177"/>
              <a:ext cx="28074" cy="28074"/>
            </a:xfrm>
            <a:custGeom>
              <a:avLst/>
              <a:gdLst/>
              <a:ahLst/>
              <a:cxnLst/>
              <a:rect l="l" t="t" r="r" b="b"/>
              <a:pathLst>
                <a:path w="882" h="882" extrusionOk="0">
                  <a:moveTo>
                    <a:pt x="620" y="274"/>
                  </a:moveTo>
                  <a:lnTo>
                    <a:pt x="620" y="631"/>
                  </a:lnTo>
                  <a:lnTo>
                    <a:pt x="262" y="631"/>
                  </a:lnTo>
                  <a:lnTo>
                    <a:pt x="262" y="274"/>
                  </a:lnTo>
                  <a:close/>
                  <a:moveTo>
                    <a:pt x="131" y="0"/>
                  </a:moveTo>
                  <a:cubicBezTo>
                    <a:pt x="60" y="0"/>
                    <a:pt x="0" y="60"/>
                    <a:pt x="0" y="131"/>
                  </a:cubicBezTo>
                  <a:lnTo>
                    <a:pt x="0" y="750"/>
                  </a:lnTo>
                  <a:cubicBezTo>
                    <a:pt x="0" y="822"/>
                    <a:pt x="60" y="881"/>
                    <a:pt x="131" y="881"/>
                  </a:cubicBezTo>
                  <a:lnTo>
                    <a:pt x="739" y="881"/>
                  </a:lnTo>
                  <a:cubicBezTo>
                    <a:pt x="822" y="881"/>
                    <a:pt x="881" y="822"/>
                    <a:pt x="881" y="750"/>
                  </a:cubicBezTo>
                  <a:lnTo>
                    <a:pt x="881" y="131"/>
                  </a:lnTo>
                  <a:cubicBezTo>
                    <a:pt x="881" y="60"/>
                    <a:pt x="822" y="0"/>
                    <a:pt x="73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/>
            </a:p>
          </p:txBody>
        </p:sp>
        <p:sp>
          <p:nvSpPr>
            <p:cNvPr id="31" name="Google Shape;12529;p107">
              <a:extLst>
                <a:ext uri="{FF2B5EF4-FFF2-40B4-BE49-F238E27FC236}">
                  <a16:creationId xmlns:a16="http://schemas.microsoft.com/office/drawing/2014/main" id="{8EE60742-74C0-FCE6-E9EA-AE1B8C2C5233}"/>
                </a:ext>
              </a:extLst>
            </p:cNvPr>
            <p:cNvSpPr/>
            <p:nvPr/>
          </p:nvSpPr>
          <p:spPr>
            <a:xfrm>
              <a:off x="4285956" y="3080261"/>
              <a:ext cx="97814" cy="8371"/>
            </a:xfrm>
            <a:custGeom>
              <a:avLst/>
              <a:gdLst/>
              <a:ahLst/>
              <a:cxnLst/>
              <a:rect l="l" t="t" r="r" b="b"/>
              <a:pathLst>
                <a:path w="3073" h="263" extrusionOk="0">
                  <a:moveTo>
                    <a:pt x="132" y="0"/>
                  </a:moveTo>
                  <a:cubicBezTo>
                    <a:pt x="60" y="0"/>
                    <a:pt x="1" y="48"/>
                    <a:pt x="1" y="131"/>
                  </a:cubicBezTo>
                  <a:cubicBezTo>
                    <a:pt x="1" y="203"/>
                    <a:pt x="60" y="262"/>
                    <a:pt x="132" y="262"/>
                  </a:cubicBezTo>
                  <a:lnTo>
                    <a:pt x="2942" y="262"/>
                  </a:lnTo>
                  <a:cubicBezTo>
                    <a:pt x="3013" y="262"/>
                    <a:pt x="3072" y="203"/>
                    <a:pt x="3072" y="131"/>
                  </a:cubicBezTo>
                  <a:cubicBezTo>
                    <a:pt x="3072" y="48"/>
                    <a:pt x="3013" y="0"/>
                    <a:pt x="294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/>
            </a:p>
          </p:txBody>
        </p:sp>
        <p:sp>
          <p:nvSpPr>
            <p:cNvPr id="32" name="Google Shape;12530;p107">
              <a:extLst>
                <a:ext uri="{FF2B5EF4-FFF2-40B4-BE49-F238E27FC236}">
                  <a16:creationId xmlns:a16="http://schemas.microsoft.com/office/drawing/2014/main" id="{97A6397A-FC85-D801-E911-17075DA78730}"/>
                </a:ext>
              </a:extLst>
            </p:cNvPr>
            <p:cNvSpPr/>
            <p:nvPr/>
          </p:nvSpPr>
          <p:spPr>
            <a:xfrm>
              <a:off x="4285956" y="3066224"/>
              <a:ext cx="30366" cy="8753"/>
            </a:xfrm>
            <a:custGeom>
              <a:avLst/>
              <a:gdLst/>
              <a:ahLst/>
              <a:cxnLst/>
              <a:rect l="l" t="t" r="r" b="b"/>
              <a:pathLst>
                <a:path w="954" h="275" extrusionOk="0">
                  <a:moveTo>
                    <a:pt x="132" y="1"/>
                  </a:moveTo>
                  <a:cubicBezTo>
                    <a:pt x="60" y="1"/>
                    <a:pt x="1" y="60"/>
                    <a:pt x="1" y="143"/>
                  </a:cubicBezTo>
                  <a:cubicBezTo>
                    <a:pt x="1" y="215"/>
                    <a:pt x="60" y="274"/>
                    <a:pt x="132" y="274"/>
                  </a:cubicBezTo>
                  <a:lnTo>
                    <a:pt x="810" y="274"/>
                  </a:lnTo>
                  <a:cubicBezTo>
                    <a:pt x="894" y="274"/>
                    <a:pt x="953" y="215"/>
                    <a:pt x="953" y="143"/>
                  </a:cubicBezTo>
                  <a:cubicBezTo>
                    <a:pt x="953" y="60"/>
                    <a:pt x="894" y="1"/>
                    <a:pt x="81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/>
            </a:p>
          </p:txBody>
        </p:sp>
        <p:sp>
          <p:nvSpPr>
            <p:cNvPr id="33" name="Google Shape;12531;p107">
              <a:extLst>
                <a:ext uri="{FF2B5EF4-FFF2-40B4-BE49-F238E27FC236}">
                  <a16:creationId xmlns:a16="http://schemas.microsoft.com/office/drawing/2014/main" id="{C2A1C41E-9382-980B-564E-49A0D5AB3C7F}"/>
                </a:ext>
              </a:extLst>
            </p:cNvPr>
            <p:cNvSpPr/>
            <p:nvPr/>
          </p:nvSpPr>
          <p:spPr>
            <a:xfrm>
              <a:off x="4246550" y="3124601"/>
              <a:ext cx="28074" cy="28074"/>
            </a:xfrm>
            <a:custGeom>
              <a:avLst/>
              <a:gdLst/>
              <a:ahLst/>
              <a:cxnLst/>
              <a:rect l="l" t="t" r="r" b="b"/>
              <a:pathLst>
                <a:path w="882" h="882" extrusionOk="0">
                  <a:moveTo>
                    <a:pt x="620" y="250"/>
                  </a:moveTo>
                  <a:lnTo>
                    <a:pt x="620" y="607"/>
                  </a:lnTo>
                  <a:lnTo>
                    <a:pt x="262" y="607"/>
                  </a:lnTo>
                  <a:lnTo>
                    <a:pt x="262" y="250"/>
                  </a:lnTo>
                  <a:close/>
                  <a:moveTo>
                    <a:pt x="131" y="0"/>
                  </a:moveTo>
                  <a:cubicBezTo>
                    <a:pt x="60" y="0"/>
                    <a:pt x="0" y="60"/>
                    <a:pt x="0" y="131"/>
                  </a:cubicBezTo>
                  <a:lnTo>
                    <a:pt x="0" y="738"/>
                  </a:lnTo>
                  <a:cubicBezTo>
                    <a:pt x="0" y="822"/>
                    <a:pt x="60" y="881"/>
                    <a:pt x="131" y="881"/>
                  </a:cubicBezTo>
                  <a:lnTo>
                    <a:pt x="739" y="881"/>
                  </a:lnTo>
                  <a:cubicBezTo>
                    <a:pt x="822" y="881"/>
                    <a:pt x="881" y="822"/>
                    <a:pt x="881" y="738"/>
                  </a:cubicBezTo>
                  <a:lnTo>
                    <a:pt x="881" y="131"/>
                  </a:lnTo>
                  <a:cubicBezTo>
                    <a:pt x="881" y="60"/>
                    <a:pt x="822" y="0"/>
                    <a:pt x="73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/>
            </a:p>
          </p:txBody>
        </p:sp>
        <p:sp>
          <p:nvSpPr>
            <p:cNvPr id="34" name="Google Shape;12532;p107">
              <a:extLst>
                <a:ext uri="{FF2B5EF4-FFF2-40B4-BE49-F238E27FC236}">
                  <a16:creationId xmlns:a16="http://schemas.microsoft.com/office/drawing/2014/main" id="{4B9F033A-48A7-6F00-4EAA-8A066527DE7F}"/>
                </a:ext>
              </a:extLst>
            </p:cNvPr>
            <p:cNvSpPr/>
            <p:nvPr/>
          </p:nvSpPr>
          <p:spPr>
            <a:xfrm>
              <a:off x="4285956" y="3143921"/>
              <a:ext cx="97814" cy="8753"/>
            </a:xfrm>
            <a:custGeom>
              <a:avLst/>
              <a:gdLst/>
              <a:ahLst/>
              <a:cxnLst/>
              <a:rect l="l" t="t" r="r" b="b"/>
              <a:pathLst>
                <a:path w="3073" h="275" extrusionOk="0">
                  <a:moveTo>
                    <a:pt x="132" y="0"/>
                  </a:moveTo>
                  <a:cubicBezTo>
                    <a:pt x="60" y="0"/>
                    <a:pt x="1" y="60"/>
                    <a:pt x="1" y="131"/>
                  </a:cubicBezTo>
                  <a:cubicBezTo>
                    <a:pt x="1" y="215"/>
                    <a:pt x="60" y="274"/>
                    <a:pt x="132" y="274"/>
                  </a:cubicBezTo>
                  <a:lnTo>
                    <a:pt x="2942" y="274"/>
                  </a:lnTo>
                  <a:cubicBezTo>
                    <a:pt x="3013" y="274"/>
                    <a:pt x="3072" y="215"/>
                    <a:pt x="3072" y="131"/>
                  </a:cubicBezTo>
                  <a:cubicBezTo>
                    <a:pt x="3072" y="60"/>
                    <a:pt x="3013" y="0"/>
                    <a:pt x="294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/>
            </a:p>
          </p:txBody>
        </p:sp>
        <p:sp>
          <p:nvSpPr>
            <p:cNvPr id="35" name="Google Shape;12533;p107">
              <a:extLst>
                <a:ext uri="{FF2B5EF4-FFF2-40B4-BE49-F238E27FC236}">
                  <a16:creationId xmlns:a16="http://schemas.microsoft.com/office/drawing/2014/main" id="{C981891F-F2E0-2680-B277-B469968A11BB}"/>
                </a:ext>
              </a:extLst>
            </p:cNvPr>
            <p:cNvSpPr/>
            <p:nvPr/>
          </p:nvSpPr>
          <p:spPr>
            <a:xfrm>
              <a:off x="4285956" y="3130266"/>
              <a:ext cx="30366" cy="8371"/>
            </a:xfrm>
            <a:custGeom>
              <a:avLst/>
              <a:gdLst/>
              <a:ahLst/>
              <a:cxnLst/>
              <a:rect l="l" t="t" r="r" b="b"/>
              <a:pathLst>
                <a:path w="954" h="263" extrusionOk="0">
                  <a:moveTo>
                    <a:pt x="132" y="1"/>
                  </a:moveTo>
                  <a:cubicBezTo>
                    <a:pt x="60" y="1"/>
                    <a:pt x="1" y="60"/>
                    <a:pt x="1" y="132"/>
                  </a:cubicBezTo>
                  <a:cubicBezTo>
                    <a:pt x="1" y="215"/>
                    <a:pt x="60" y="263"/>
                    <a:pt x="132" y="263"/>
                  </a:cubicBezTo>
                  <a:lnTo>
                    <a:pt x="810" y="263"/>
                  </a:lnTo>
                  <a:cubicBezTo>
                    <a:pt x="894" y="263"/>
                    <a:pt x="953" y="215"/>
                    <a:pt x="953" y="132"/>
                  </a:cubicBezTo>
                  <a:cubicBezTo>
                    <a:pt x="953" y="60"/>
                    <a:pt x="894" y="1"/>
                    <a:pt x="81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/>
            </a:p>
          </p:txBody>
        </p:sp>
      </p:grpSp>
      <p:grpSp>
        <p:nvGrpSpPr>
          <p:cNvPr id="36" name="Google Shape;10191;p103">
            <a:extLst>
              <a:ext uri="{FF2B5EF4-FFF2-40B4-BE49-F238E27FC236}">
                <a16:creationId xmlns:a16="http://schemas.microsoft.com/office/drawing/2014/main" id="{8705363D-90A1-A798-8C67-804D3F76A585}"/>
              </a:ext>
            </a:extLst>
          </p:cNvPr>
          <p:cNvGrpSpPr/>
          <p:nvPr/>
        </p:nvGrpSpPr>
        <p:grpSpPr>
          <a:xfrm>
            <a:off x="4736559" y="2680986"/>
            <a:ext cx="512618" cy="514396"/>
            <a:chOff x="7967103" y="2415041"/>
            <a:chExt cx="355863" cy="361911"/>
          </a:xfrm>
          <a:solidFill>
            <a:schemeClr val="bg1"/>
          </a:solidFill>
        </p:grpSpPr>
        <p:sp>
          <p:nvSpPr>
            <p:cNvPr id="37" name="Google Shape;10192;p103">
              <a:extLst>
                <a:ext uri="{FF2B5EF4-FFF2-40B4-BE49-F238E27FC236}">
                  <a16:creationId xmlns:a16="http://schemas.microsoft.com/office/drawing/2014/main" id="{B9E66E7C-C089-6CDE-FAEB-59FF2F62541C}"/>
                </a:ext>
              </a:extLst>
            </p:cNvPr>
            <p:cNvSpPr/>
            <p:nvPr/>
          </p:nvSpPr>
          <p:spPr>
            <a:xfrm>
              <a:off x="7967103" y="2584427"/>
              <a:ext cx="111810" cy="192525"/>
            </a:xfrm>
            <a:custGeom>
              <a:avLst/>
              <a:gdLst/>
              <a:ahLst/>
              <a:cxnLst/>
              <a:rect l="l" t="t" r="r" b="b"/>
              <a:pathLst>
                <a:path w="3513" h="6049" extrusionOk="0">
                  <a:moveTo>
                    <a:pt x="1738" y="346"/>
                  </a:moveTo>
                  <a:cubicBezTo>
                    <a:pt x="2036" y="346"/>
                    <a:pt x="2298" y="560"/>
                    <a:pt x="2298" y="810"/>
                  </a:cubicBezTo>
                  <a:lnTo>
                    <a:pt x="2298" y="846"/>
                  </a:lnTo>
                  <a:cubicBezTo>
                    <a:pt x="2131" y="762"/>
                    <a:pt x="1941" y="739"/>
                    <a:pt x="1738" y="739"/>
                  </a:cubicBezTo>
                  <a:cubicBezTo>
                    <a:pt x="1548" y="739"/>
                    <a:pt x="1369" y="786"/>
                    <a:pt x="1191" y="846"/>
                  </a:cubicBezTo>
                  <a:lnTo>
                    <a:pt x="1191" y="810"/>
                  </a:lnTo>
                  <a:cubicBezTo>
                    <a:pt x="1203" y="560"/>
                    <a:pt x="1441" y="346"/>
                    <a:pt x="1738" y="346"/>
                  </a:cubicBezTo>
                  <a:close/>
                  <a:moveTo>
                    <a:pt x="1738" y="1048"/>
                  </a:moveTo>
                  <a:cubicBezTo>
                    <a:pt x="2334" y="1048"/>
                    <a:pt x="2834" y="1536"/>
                    <a:pt x="2834" y="2132"/>
                  </a:cubicBezTo>
                  <a:cubicBezTo>
                    <a:pt x="2834" y="2251"/>
                    <a:pt x="2810" y="2358"/>
                    <a:pt x="2762" y="2477"/>
                  </a:cubicBezTo>
                  <a:cubicBezTo>
                    <a:pt x="2286" y="2001"/>
                    <a:pt x="1453" y="1810"/>
                    <a:pt x="1429" y="1798"/>
                  </a:cubicBezTo>
                  <a:cubicBezTo>
                    <a:pt x="1415" y="1791"/>
                    <a:pt x="1400" y="1788"/>
                    <a:pt x="1385" y="1788"/>
                  </a:cubicBezTo>
                  <a:cubicBezTo>
                    <a:pt x="1347" y="1788"/>
                    <a:pt x="1308" y="1805"/>
                    <a:pt x="1274" y="1822"/>
                  </a:cubicBezTo>
                  <a:cubicBezTo>
                    <a:pt x="1238" y="1858"/>
                    <a:pt x="1215" y="1893"/>
                    <a:pt x="1215" y="1953"/>
                  </a:cubicBezTo>
                  <a:cubicBezTo>
                    <a:pt x="1215" y="1977"/>
                    <a:pt x="1203" y="2072"/>
                    <a:pt x="1084" y="2191"/>
                  </a:cubicBezTo>
                  <a:cubicBezTo>
                    <a:pt x="1024" y="2251"/>
                    <a:pt x="1024" y="2358"/>
                    <a:pt x="1084" y="2429"/>
                  </a:cubicBezTo>
                  <a:cubicBezTo>
                    <a:pt x="1111" y="2467"/>
                    <a:pt x="1148" y="2483"/>
                    <a:pt x="1188" y="2483"/>
                  </a:cubicBezTo>
                  <a:cubicBezTo>
                    <a:pt x="1234" y="2483"/>
                    <a:pt x="1283" y="2461"/>
                    <a:pt x="1322" y="2429"/>
                  </a:cubicBezTo>
                  <a:cubicBezTo>
                    <a:pt x="1417" y="2346"/>
                    <a:pt x="1477" y="2239"/>
                    <a:pt x="1500" y="2167"/>
                  </a:cubicBezTo>
                  <a:cubicBezTo>
                    <a:pt x="1786" y="2251"/>
                    <a:pt x="2370" y="2465"/>
                    <a:pt x="2631" y="2834"/>
                  </a:cubicBezTo>
                  <a:cubicBezTo>
                    <a:pt x="2560" y="3263"/>
                    <a:pt x="2191" y="3584"/>
                    <a:pt x="1738" y="3584"/>
                  </a:cubicBezTo>
                  <a:cubicBezTo>
                    <a:pt x="1286" y="3584"/>
                    <a:pt x="893" y="3239"/>
                    <a:pt x="846" y="2774"/>
                  </a:cubicBezTo>
                  <a:cubicBezTo>
                    <a:pt x="846" y="2751"/>
                    <a:pt x="834" y="2727"/>
                    <a:pt x="822" y="2703"/>
                  </a:cubicBezTo>
                  <a:cubicBezTo>
                    <a:pt x="715" y="2536"/>
                    <a:pt x="655" y="2334"/>
                    <a:pt x="655" y="2132"/>
                  </a:cubicBezTo>
                  <a:cubicBezTo>
                    <a:pt x="655" y="1536"/>
                    <a:pt x="1143" y="1048"/>
                    <a:pt x="1738" y="1048"/>
                  </a:cubicBezTo>
                  <a:close/>
                  <a:moveTo>
                    <a:pt x="2131" y="3858"/>
                  </a:moveTo>
                  <a:lnTo>
                    <a:pt x="2131" y="4037"/>
                  </a:lnTo>
                  <a:cubicBezTo>
                    <a:pt x="2131" y="4096"/>
                    <a:pt x="2143" y="4156"/>
                    <a:pt x="2167" y="4203"/>
                  </a:cubicBezTo>
                  <a:lnTo>
                    <a:pt x="1738" y="4596"/>
                  </a:lnTo>
                  <a:lnTo>
                    <a:pt x="1346" y="4203"/>
                  </a:lnTo>
                  <a:cubicBezTo>
                    <a:pt x="1369" y="4156"/>
                    <a:pt x="1381" y="4096"/>
                    <a:pt x="1381" y="4037"/>
                  </a:cubicBezTo>
                  <a:lnTo>
                    <a:pt x="1381" y="3858"/>
                  </a:lnTo>
                  <a:cubicBezTo>
                    <a:pt x="1500" y="3894"/>
                    <a:pt x="1619" y="3917"/>
                    <a:pt x="1750" y="3917"/>
                  </a:cubicBezTo>
                  <a:cubicBezTo>
                    <a:pt x="1893" y="3917"/>
                    <a:pt x="2012" y="3906"/>
                    <a:pt x="2131" y="3858"/>
                  </a:cubicBezTo>
                  <a:close/>
                  <a:moveTo>
                    <a:pt x="1762" y="0"/>
                  </a:moveTo>
                  <a:cubicBezTo>
                    <a:pt x="1286" y="0"/>
                    <a:pt x="881" y="358"/>
                    <a:pt x="881" y="798"/>
                  </a:cubicBezTo>
                  <a:cubicBezTo>
                    <a:pt x="881" y="869"/>
                    <a:pt x="893" y="929"/>
                    <a:pt x="905" y="1000"/>
                  </a:cubicBezTo>
                  <a:cubicBezTo>
                    <a:pt x="572" y="1250"/>
                    <a:pt x="345" y="1667"/>
                    <a:pt x="345" y="2132"/>
                  </a:cubicBezTo>
                  <a:cubicBezTo>
                    <a:pt x="345" y="2382"/>
                    <a:pt x="405" y="2632"/>
                    <a:pt x="536" y="2834"/>
                  </a:cubicBezTo>
                  <a:cubicBezTo>
                    <a:pt x="584" y="3191"/>
                    <a:pt x="774" y="3489"/>
                    <a:pt x="1060" y="3679"/>
                  </a:cubicBezTo>
                  <a:lnTo>
                    <a:pt x="1060" y="4025"/>
                  </a:lnTo>
                  <a:lnTo>
                    <a:pt x="1060" y="4037"/>
                  </a:lnTo>
                  <a:lnTo>
                    <a:pt x="393" y="4382"/>
                  </a:lnTo>
                  <a:cubicBezTo>
                    <a:pt x="155" y="4501"/>
                    <a:pt x="0" y="4739"/>
                    <a:pt x="0" y="5013"/>
                  </a:cubicBezTo>
                  <a:lnTo>
                    <a:pt x="0" y="5882"/>
                  </a:lnTo>
                  <a:cubicBezTo>
                    <a:pt x="0" y="5977"/>
                    <a:pt x="72" y="6049"/>
                    <a:pt x="167" y="6049"/>
                  </a:cubicBezTo>
                  <a:cubicBezTo>
                    <a:pt x="250" y="6049"/>
                    <a:pt x="334" y="5977"/>
                    <a:pt x="334" y="5882"/>
                  </a:cubicBezTo>
                  <a:lnTo>
                    <a:pt x="334" y="5013"/>
                  </a:lnTo>
                  <a:cubicBezTo>
                    <a:pt x="334" y="4870"/>
                    <a:pt x="405" y="4739"/>
                    <a:pt x="536" y="4679"/>
                  </a:cubicBezTo>
                  <a:lnTo>
                    <a:pt x="1084" y="4394"/>
                  </a:lnTo>
                  <a:lnTo>
                    <a:pt x="1596" y="4894"/>
                  </a:lnTo>
                  <a:lnTo>
                    <a:pt x="1596" y="5882"/>
                  </a:lnTo>
                  <a:cubicBezTo>
                    <a:pt x="1596" y="5977"/>
                    <a:pt x="1667" y="6049"/>
                    <a:pt x="1762" y="6049"/>
                  </a:cubicBezTo>
                  <a:cubicBezTo>
                    <a:pt x="1846" y="6049"/>
                    <a:pt x="1917" y="5977"/>
                    <a:pt x="1917" y="5882"/>
                  </a:cubicBezTo>
                  <a:lnTo>
                    <a:pt x="1917" y="4894"/>
                  </a:lnTo>
                  <a:lnTo>
                    <a:pt x="2429" y="4394"/>
                  </a:lnTo>
                  <a:lnTo>
                    <a:pt x="2977" y="4679"/>
                  </a:lnTo>
                  <a:cubicBezTo>
                    <a:pt x="3096" y="4739"/>
                    <a:pt x="3191" y="4870"/>
                    <a:pt x="3191" y="5013"/>
                  </a:cubicBezTo>
                  <a:lnTo>
                    <a:pt x="3191" y="5882"/>
                  </a:lnTo>
                  <a:cubicBezTo>
                    <a:pt x="3191" y="5977"/>
                    <a:pt x="3262" y="6049"/>
                    <a:pt x="3346" y="6049"/>
                  </a:cubicBezTo>
                  <a:cubicBezTo>
                    <a:pt x="3441" y="6049"/>
                    <a:pt x="3513" y="5977"/>
                    <a:pt x="3513" y="5882"/>
                  </a:cubicBezTo>
                  <a:lnTo>
                    <a:pt x="3513" y="5013"/>
                  </a:lnTo>
                  <a:cubicBezTo>
                    <a:pt x="3513" y="4739"/>
                    <a:pt x="3370" y="4501"/>
                    <a:pt x="3132" y="4382"/>
                  </a:cubicBezTo>
                  <a:lnTo>
                    <a:pt x="2453" y="4037"/>
                  </a:lnTo>
                  <a:lnTo>
                    <a:pt x="2453" y="4025"/>
                  </a:lnTo>
                  <a:lnTo>
                    <a:pt x="2453" y="3679"/>
                  </a:lnTo>
                  <a:cubicBezTo>
                    <a:pt x="2739" y="3489"/>
                    <a:pt x="2929" y="3191"/>
                    <a:pt x="2977" y="2834"/>
                  </a:cubicBezTo>
                  <a:cubicBezTo>
                    <a:pt x="3096" y="2632"/>
                    <a:pt x="3167" y="2370"/>
                    <a:pt x="3167" y="2132"/>
                  </a:cubicBezTo>
                  <a:cubicBezTo>
                    <a:pt x="3167" y="1667"/>
                    <a:pt x="2953" y="1262"/>
                    <a:pt x="2608" y="1000"/>
                  </a:cubicBezTo>
                  <a:cubicBezTo>
                    <a:pt x="2620" y="941"/>
                    <a:pt x="2631" y="869"/>
                    <a:pt x="2631" y="798"/>
                  </a:cubicBezTo>
                  <a:cubicBezTo>
                    <a:pt x="2631" y="369"/>
                    <a:pt x="2239" y="0"/>
                    <a:pt x="176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/>
            </a:p>
          </p:txBody>
        </p:sp>
        <p:sp>
          <p:nvSpPr>
            <p:cNvPr id="38" name="Google Shape;10193;p103">
              <a:extLst>
                <a:ext uri="{FF2B5EF4-FFF2-40B4-BE49-F238E27FC236}">
                  <a16:creationId xmlns:a16="http://schemas.microsoft.com/office/drawing/2014/main" id="{77F0D7A5-1AD4-20BC-8BDF-598B8CF2E708}"/>
                </a:ext>
              </a:extLst>
            </p:cNvPr>
            <p:cNvSpPr/>
            <p:nvPr/>
          </p:nvSpPr>
          <p:spPr>
            <a:xfrm>
              <a:off x="7989446" y="2750789"/>
              <a:ext cx="10280" cy="26162"/>
            </a:xfrm>
            <a:custGeom>
              <a:avLst/>
              <a:gdLst/>
              <a:ahLst/>
              <a:cxnLst/>
              <a:rect l="l" t="t" r="r" b="b"/>
              <a:pathLst>
                <a:path w="323" h="822" extrusionOk="0">
                  <a:moveTo>
                    <a:pt x="167" y="0"/>
                  </a:moveTo>
                  <a:cubicBezTo>
                    <a:pt x="72" y="0"/>
                    <a:pt x="1" y="83"/>
                    <a:pt x="1" y="167"/>
                  </a:cubicBezTo>
                  <a:lnTo>
                    <a:pt x="1" y="655"/>
                  </a:lnTo>
                  <a:cubicBezTo>
                    <a:pt x="1" y="750"/>
                    <a:pt x="72" y="822"/>
                    <a:pt x="167" y="822"/>
                  </a:cubicBezTo>
                  <a:cubicBezTo>
                    <a:pt x="251" y="822"/>
                    <a:pt x="322" y="750"/>
                    <a:pt x="322" y="655"/>
                  </a:cubicBezTo>
                  <a:lnTo>
                    <a:pt x="322" y="167"/>
                  </a:lnTo>
                  <a:cubicBezTo>
                    <a:pt x="322" y="83"/>
                    <a:pt x="251" y="0"/>
                    <a:pt x="16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/>
            </a:p>
          </p:txBody>
        </p:sp>
        <p:sp>
          <p:nvSpPr>
            <p:cNvPr id="39" name="Google Shape;10194;p103">
              <a:extLst>
                <a:ext uri="{FF2B5EF4-FFF2-40B4-BE49-F238E27FC236}">
                  <a16:creationId xmlns:a16="http://schemas.microsoft.com/office/drawing/2014/main" id="{1CBD5A18-C45A-7F11-DB2D-0CD3F4046FF2}"/>
                </a:ext>
              </a:extLst>
            </p:cNvPr>
            <p:cNvSpPr/>
            <p:nvPr/>
          </p:nvSpPr>
          <p:spPr>
            <a:xfrm>
              <a:off x="8045908" y="2750789"/>
              <a:ext cx="10662" cy="26162"/>
            </a:xfrm>
            <a:custGeom>
              <a:avLst/>
              <a:gdLst/>
              <a:ahLst/>
              <a:cxnLst/>
              <a:rect l="l" t="t" r="r" b="b"/>
              <a:pathLst>
                <a:path w="335" h="822" extrusionOk="0">
                  <a:moveTo>
                    <a:pt x="155" y="0"/>
                  </a:moveTo>
                  <a:cubicBezTo>
                    <a:pt x="72" y="0"/>
                    <a:pt x="1" y="83"/>
                    <a:pt x="1" y="167"/>
                  </a:cubicBezTo>
                  <a:lnTo>
                    <a:pt x="1" y="655"/>
                  </a:lnTo>
                  <a:cubicBezTo>
                    <a:pt x="1" y="750"/>
                    <a:pt x="72" y="822"/>
                    <a:pt x="155" y="822"/>
                  </a:cubicBezTo>
                  <a:cubicBezTo>
                    <a:pt x="251" y="822"/>
                    <a:pt x="322" y="750"/>
                    <a:pt x="322" y="655"/>
                  </a:cubicBezTo>
                  <a:lnTo>
                    <a:pt x="322" y="167"/>
                  </a:lnTo>
                  <a:cubicBezTo>
                    <a:pt x="334" y="83"/>
                    <a:pt x="263" y="0"/>
                    <a:pt x="15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/>
            </a:p>
          </p:txBody>
        </p:sp>
        <p:sp>
          <p:nvSpPr>
            <p:cNvPr id="40" name="Google Shape;10195;p103">
              <a:extLst>
                <a:ext uri="{FF2B5EF4-FFF2-40B4-BE49-F238E27FC236}">
                  <a16:creationId xmlns:a16="http://schemas.microsoft.com/office/drawing/2014/main" id="{2644A695-CF7E-3D4D-F3A9-F992A7B245E6}"/>
                </a:ext>
              </a:extLst>
            </p:cNvPr>
            <p:cNvSpPr/>
            <p:nvPr/>
          </p:nvSpPr>
          <p:spPr>
            <a:xfrm>
              <a:off x="8073184" y="2595789"/>
              <a:ext cx="136858" cy="112956"/>
            </a:xfrm>
            <a:custGeom>
              <a:avLst/>
              <a:gdLst/>
              <a:ahLst/>
              <a:cxnLst/>
              <a:rect l="l" t="t" r="r" b="b"/>
              <a:pathLst>
                <a:path w="4300" h="3549" extrusionOk="0">
                  <a:moveTo>
                    <a:pt x="2156" y="1"/>
                  </a:moveTo>
                  <a:cubicBezTo>
                    <a:pt x="2073" y="1"/>
                    <a:pt x="2001" y="84"/>
                    <a:pt x="2001" y="167"/>
                  </a:cubicBezTo>
                  <a:lnTo>
                    <a:pt x="2001" y="2048"/>
                  </a:lnTo>
                  <a:lnTo>
                    <a:pt x="108" y="3251"/>
                  </a:lnTo>
                  <a:cubicBezTo>
                    <a:pt x="37" y="3299"/>
                    <a:pt x="1" y="3406"/>
                    <a:pt x="60" y="3477"/>
                  </a:cubicBezTo>
                  <a:cubicBezTo>
                    <a:pt x="96" y="3525"/>
                    <a:pt x="156" y="3549"/>
                    <a:pt x="191" y="3549"/>
                  </a:cubicBezTo>
                  <a:cubicBezTo>
                    <a:pt x="227" y="3549"/>
                    <a:pt x="251" y="3537"/>
                    <a:pt x="287" y="3525"/>
                  </a:cubicBezTo>
                  <a:lnTo>
                    <a:pt x="2156" y="2334"/>
                  </a:lnTo>
                  <a:lnTo>
                    <a:pt x="4037" y="3525"/>
                  </a:lnTo>
                  <a:cubicBezTo>
                    <a:pt x="4063" y="3538"/>
                    <a:pt x="4093" y="3544"/>
                    <a:pt x="4123" y="3544"/>
                  </a:cubicBezTo>
                  <a:cubicBezTo>
                    <a:pt x="4178" y="3544"/>
                    <a:pt x="4233" y="3523"/>
                    <a:pt x="4263" y="3477"/>
                  </a:cubicBezTo>
                  <a:cubicBezTo>
                    <a:pt x="4299" y="3406"/>
                    <a:pt x="4287" y="3299"/>
                    <a:pt x="4216" y="3251"/>
                  </a:cubicBezTo>
                  <a:lnTo>
                    <a:pt x="2323" y="2048"/>
                  </a:lnTo>
                  <a:lnTo>
                    <a:pt x="2323" y="167"/>
                  </a:lnTo>
                  <a:cubicBezTo>
                    <a:pt x="2323" y="84"/>
                    <a:pt x="2251" y="1"/>
                    <a:pt x="215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/>
            </a:p>
          </p:txBody>
        </p:sp>
        <p:sp>
          <p:nvSpPr>
            <p:cNvPr id="41" name="Google Shape;10196;p103">
              <a:extLst>
                <a:ext uri="{FF2B5EF4-FFF2-40B4-BE49-F238E27FC236}">
                  <a16:creationId xmlns:a16="http://schemas.microsoft.com/office/drawing/2014/main" id="{0865026A-F95A-E760-1063-4DFBA17C7BE2}"/>
                </a:ext>
              </a:extLst>
            </p:cNvPr>
            <p:cNvSpPr/>
            <p:nvPr/>
          </p:nvSpPr>
          <p:spPr>
            <a:xfrm>
              <a:off x="8085310" y="2415041"/>
              <a:ext cx="112956" cy="169036"/>
            </a:xfrm>
            <a:custGeom>
              <a:avLst/>
              <a:gdLst/>
              <a:ahLst/>
              <a:cxnLst/>
              <a:rect l="l" t="t" r="r" b="b"/>
              <a:pathLst>
                <a:path w="3549" h="5311" extrusionOk="0">
                  <a:moveTo>
                    <a:pt x="1775" y="334"/>
                  </a:moveTo>
                  <a:cubicBezTo>
                    <a:pt x="2061" y="334"/>
                    <a:pt x="2335" y="453"/>
                    <a:pt x="2525" y="643"/>
                  </a:cubicBezTo>
                  <a:cubicBezTo>
                    <a:pt x="2716" y="846"/>
                    <a:pt x="2835" y="1119"/>
                    <a:pt x="2870" y="1417"/>
                  </a:cubicBezTo>
                  <a:cubicBezTo>
                    <a:pt x="2882" y="1524"/>
                    <a:pt x="2894" y="1655"/>
                    <a:pt x="2906" y="1822"/>
                  </a:cubicBezTo>
                  <a:cubicBezTo>
                    <a:pt x="2727" y="1500"/>
                    <a:pt x="2430" y="1286"/>
                    <a:pt x="2061" y="1167"/>
                  </a:cubicBezTo>
                  <a:cubicBezTo>
                    <a:pt x="1727" y="1060"/>
                    <a:pt x="1430" y="1060"/>
                    <a:pt x="1418" y="1060"/>
                  </a:cubicBezTo>
                  <a:cubicBezTo>
                    <a:pt x="1382" y="1060"/>
                    <a:pt x="1334" y="1072"/>
                    <a:pt x="1299" y="1108"/>
                  </a:cubicBezTo>
                  <a:lnTo>
                    <a:pt x="1001" y="1417"/>
                  </a:lnTo>
                  <a:cubicBezTo>
                    <a:pt x="942" y="1477"/>
                    <a:pt x="942" y="1596"/>
                    <a:pt x="1001" y="1655"/>
                  </a:cubicBezTo>
                  <a:cubicBezTo>
                    <a:pt x="1031" y="1685"/>
                    <a:pt x="1075" y="1700"/>
                    <a:pt x="1120" y="1700"/>
                  </a:cubicBezTo>
                  <a:cubicBezTo>
                    <a:pt x="1165" y="1700"/>
                    <a:pt x="1209" y="1685"/>
                    <a:pt x="1239" y="1655"/>
                  </a:cubicBezTo>
                  <a:lnTo>
                    <a:pt x="1501" y="1405"/>
                  </a:lnTo>
                  <a:cubicBezTo>
                    <a:pt x="1584" y="1405"/>
                    <a:pt x="1763" y="1417"/>
                    <a:pt x="1954" y="1489"/>
                  </a:cubicBezTo>
                  <a:cubicBezTo>
                    <a:pt x="2299" y="1608"/>
                    <a:pt x="2537" y="1798"/>
                    <a:pt x="2668" y="2084"/>
                  </a:cubicBezTo>
                  <a:cubicBezTo>
                    <a:pt x="2596" y="2512"/>
                    <a:pt x="2227" y="2846"/>
                    <a:pt x="1775" y="2846"/>
                  </a:cubicBezTo>
                  <a:cubicBezTo>
                    <a:pt x="1287" y="2846"/>
                    <a:pt x="870" y="2441"/>
                    <a:pt x="870" y="1941"/>
                  </a:cubicBezTo>
                  <a:cubicBezTo>
                    <a:pt x="870" y="1846"/>
                    <a:pt x="799" y="1774"/>
                    <a:pt x="703" y="1774"/>
                  </a:cubicBezTo>
                  <a:cubicBezTo>
                    <a:pt x="691" y="1774"/>
                    <a:pt x="680" y="1774"/>
                    <a:pt x="644" y="1786"/>
                  </a:cubicBezTo>
                  <a:cubicBezTo>
                    <a:pt x="668" y="1655"/>
                    <a:pt x="680" y="1524"/>
                    <a:pt x="691" y="1417"/>
                  </a:cubicBezTo>
                  <a:cubicBezTo>
                    <a:pt x="703" y="1119"/>
                    <a:pt x="822" y="834"/>
                    <a:pt x="1037" y="643"/>
                  </a:cubicBezTo>
                  <a:cubicBezTo>
                    <a:pt x="1227" y="429"/>
                    <a:pt x="1501" y="334"/>
                    <a:pt x="1775" y="334"/>
                  </a:cubicBezTo>
                  <a:close/>
                  <a:moveTo>
                    <a:pt x="572" y="2239"/>
                  </a:moveTo>
                  <a:cubicBezTo>
                    <a:pt x="644" y="2536"/>
                    <a:pt x="822" y="2786"/>
                    <a:pt x="1084" y="2965"/>
                  </a:cubicBezTo>
                  <a:lnTo>
                    <a:pt x="1084" y="3143"/>
                  </a:lnTo>
                  <a:cubicBezTo>
                    <a:pt x="763" y="3084"/>
                    <a:pt x="549" y="3013"/>
                    <a:pt x="394" y="2929"/>
                  </a:cubicBezTo>
                  <a:cubicBezTo>
                    <a:pt x="382" y="2929"/>
                    <a:pt x="394" y="2917"/>
                    <a:pt x="394" y="2917"/>
                  </a:cubicBezTo>
                  <a:cubicBezTo>
                    <a:pt x="465" y="2727"/>
                    <a:pt x="525" y="2477"/>
                    <a:pt x="572" y="2239"/>
                  </a:cubicBezTo>
                  <a:close/>
                  <a:moveTo>
                    <a:pt x="2989" y="2239"/>
                  </a:moveTo>
                  <a:cubicBezTo>
                    <a:pt x="3025" y="2489"/>
                    <a:pt x="3108" y="2727"/>
                    <a:pt x="3168" y="2917"/>
                  </a:cubicBezTo>
                  <a:lnTo>
                    <a:pt x="3168" y="2929"/>
                  </a:lnTo>
                  <a:cubicBezTo>
                    <a:pt x="3025" y="2989"/>
                    <a:pt x="2811" y="3084"/>
                    <a:pt x="2477" y="3143"/>
                  </a:cubicBezTo>
                  <a:lnTo>
                    <a:pt x="2477" y="2965"/>
                  </a:lnTo>
                  <a:cubicBezTo>
                    <a:pt x="2716" y="2798"/>
                    <a:pt x="2906" y="2536"/>
                    <a:pt x="2989" y="2239"/>
                  </a:cubicBezTo>
                  <a:close/>
                  <a:moveTo>
                    <a:pt x="2168" y="3108"/>
                  </a:moveTo>
                  <a:lnTo>
                    <a:pt x="2168" y="3286"/>
                  </a:lnTo>
                  <a:cubicBezTo>
                    <a:pt x="2168" y="3346"/>
                    <a:pt x="2180" y="3405"/>
                    <a:pt x="2204" y="3453"/>
                  </a:cubicBezTo>
                  <a:lnTo>
                    <a:pt x="2037" y="3608"/>
                  </a:lnTo>
                  <a:cubicBezTo>
                    <a:pt x="1960" y="3673"/>
                    <a:pt x="1864" y="3706"/>
                    <a:pt x="1772" y="3706"/>
                  </a:cubicBezTo>
                  <a:cubicBezTo>
                    <a:pt x="1680" y="3706"/>
                    <a:pt x="1590" y="3673"/>
                    <a:pt x="1525" y="3608"/>
                  </a:cubicBezTo>
                  <a:lnTo>
                    <a:pt x="1382" y="3453"/>
                  </a:lnTo>
                  <a:cubicBezTo>
                    <a:pt x="1406" y="3405"/>
                    <a:pt x="1418" y="3346"/>
                    <a:pt x="1418" y="3286"/>
                  </a:cubicBezTo>
                  <a:lnTo>
                    <a:pt x="1418" y="3108"/>
                  </a:lnTo>
                  <a:cubicBezTo>
                    <a:pt x="1537" y="3143"/>
                    <a:pt x="1656" y="3167"/>
                    <a:pt x="1799" y="3167"/>
                  </a:cubicBezTo>
                  <a:cubicBezTo>
                    <a:pt x="1930" y="3167"/>
                    <a:pt x="2049" y="3155"/>
                    <a:pt x="2168" y="3108"/>
                  </a:cubicBezTo>
                  <a:close/>
                  <a:moveTo>
                    <a:pt x="1775" y="0"/>
                  </a:moveTo>
                  <a:cubicBezTo>
                    <a:pt x="1037" y="0"/>
                    <a:pt x="418" y="607"/>
                    <a:pt x="358" y="1405"/>
                  </a:cubicBezTo>
                  <a:cubicBezTo>
                    <a:pt x="334" y="1727"/>
                    <a:pt x="227" y="2417"/>
                    <a:pt x="84" y="2810"/>
                  </a:cubicBezTo>
                  <a:cubicBezTo>
                    <a:pt x="25" y="2989"/>
                    <a:pt x="96" y="3167"/>
                    <a:pt x="263" y="3251"/>
                  </a:cubicBezTo>
                  <a:cubicBezTo>
                    <a:pt x="382" y="3310"/>
                    <a:pt x="572" y="3382"/>
                    <a:pt x="822" y="3441"/>
                  </a:cubicBezTo>
                  <a:lnTo>
                    <a:pt x="394" y="3644"/>
                  </a:lnTo>
                  <a:cubicBezTo>
                    <a:pt x="156" y="3763"/>
                    <a:pt x="1" y="4001"/>
                    <a:pt x="1" y="4275"/>
                  </a:cubicBezTo>
                  <a:lnTo>
                    <a:pt x="1" y="5156"/>
                  </a:lnTo>
                  <a:cubicBezTo>
                    <a:pt x="1" y="5239"/>
                    <a:pt x="84" y="5310"/>
                    <a:pt x="168" y="5310"/>
                  </a:cubicBezTo>
                  <a:cubicBezTo>
                    <a:pt x="263" y="5310"/>
                    <a:pt x="334" y="5239"/>
                    <a:pt x="334" y="5156"/>
                  </a:cubicBezTo>
                  <a:lnTo>
                    <a:pt x="334" y="4275"/>
                  </a:lnTo>
                  <a:cubicBezTo>
                    <a:pt x="334" y="4144"/>
                    <a:pt x="406" y="4001"/>
                    <a:pt x="537" y="3941"/>
                  </a:cubicBezTo>
                  <a:lnTo>
                    <a:pt x="1096" y="3667"/>
                  </a:lnTo>
                  <a:lnTo>
                    <a:pt x="1287" y="3846"/>
                  </a:lnTo>
                  <a:cubicBezTo>
                    <a:pt x="1418" y="3977"/>
                    <a:pt x="1596" y="4036"/>
                    <a:pt x="1763" y="4036"/>
                  </a:cubicBezTo>
                  <a:cubicBezTo>
                    <a:pt x="1942" y="4036"/>
                    <a:pt x="2108" y="3977"/>
                    <a:pt x="2239" y="3846"/>
                  </a:cubicBezTo>
                  <a:lnTo>
                    <a:pt x="2430" y="3667"/>
                  </a:lnTo>
                  <a:lnTo>
                    <a:pt x="2977" y="3941"/>
                  </a:lnTo>
                  <a:cubicBezTo>
                    <a:pt x="3097" y="4001"/>
                    <a:pt x="3192" y="4144"/>
                    <a:pt x="3192" y="4275"/>
                  </a:cubicBezTo>
                  <a:lnTo>
                    <a:pt x="3192" y="5156"/>
                  </a:lnTo>
                  <a:cubicBezTo>
                    <a:pt x="3192" y="5239"/>
                    <a:pt x="3263" y="5310"/>
                    <a:pt x="3358" y="5310"/>
                  </a:cubicBezTo>
                  <a:cubicBezTo>
                    <a:pt x="3442" y="5310"/>
                    <a:pt x="3513" y="5239"/>
                    <a:pt x="3513" y="5156"/>
                  </a:cubicBezTo>
                  <a:lnTo>
                    <a:pt x="3513" y="4275"/>
                  </a:lnTo>
                  <a:cubicBezTo>
                    <a:pt x="3549" y="4001"/>
                    <a:pt x="3406" y="3763"/>
                    <a:pt x="3168" y="3644"/>
                  </a:cubicBezTo>
                  <a:lnTo>
                    <a:pt x="2727" y="3441"/>
                  </a:lnTo>
                  <a:cubicBezTo>
                    <a:pt x="2989" y="3382"/>
                    <a:pt x="3180" y="3310"/>
                    <a:pt x="3299" y="3251"/>
                  </a:cubicBezTo>
                  <a:cubicBezTo>
                    <a:pt x="3454" y="3167"/>
                    <a:pt x="3537" y="2977"/>
                    <a:pt x="3478" y="2810"/>
                  </a:cubicBezTo>
                  <a:cubicBezTo>
                    <a:pt x="3323" y="2417"/>
                    <a:pt x="3204" y="1727"/>
                    <a:pt x="3192" y="1405"/>
                  </a:cubicBezTo>
                  <a:cubicBezTo>
                    <a:pt x="3132" y="596"/>
                    <a:pt x="2525" y="0"/>
                    <a:pt x="177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 dirty="0"/>
            </a:p>
          </p:txBody>
        </p:sp>
        <p:sp>
          <p:nvSpPr>
            <p:cNvPr id="42" name="Google Shape;10197;p103">
              <a:extLst>
                <a:ext uri="{FF2B5EF4-FFF2-40B4-BE49-F238E27FC236}">
                  <a16:creationId xmlns:a16="http://schemas.microsoft.com/office/drawing/2014/main" id="{7CC7E318-3FCD-5779-C36F-512D55286C86}"/>
                </a:ext>
              </a:extLst>
            </p:cNvPr>
            <p:cNvSpPr/>
            <p:nvPr/>
          </p:nvSpPr>
          <p:spPr>
            <a:xfrm>
              <a:off x="8108449" y="2557501"/>
              <a:ext cx="10248" cy="26194"/>
            </a:xfrm>
            <a:custGeom>
              <a:avLst/>
              <a:gdLst/>
              <a:ahLst/>
              <a:cxnLst/>
              <a:rect l="l" t="t" r="r" b="b"/>
              <a:pathLst>
                <a:path w="322" h="823" extrusionOk="0">
                  <a:moveTo>
                    <a:pt x="155" y="1"/>
                  </a:moveTo>
                  <a:cubicBezTo>
                    <a:pt x="72" y="1"/>
                    <a:pt x="0" y="84"/>
                    <a:pt x="0" y="168"/>
                  </a:cubicBezTo>
                  <a:lnTo>
                    <a:pt x="0" y="656"/>
                  </a:lnTo>
                  <a:cubicBezTo>
                    <a:pt x="0" y="751"/>
                    <a:pt x="72" y="823"/>
                    <a:pt x="155" y="823"/>
                  </a:cubicBezTo>
                  <a:cubicBezTo>
                    <a:pt x="250" y="823"/>
                    <a:pt x="322" y="751"/>
                    <a:pt x="322" y="656"/>
                  </a:cubicBezTo>
                  <a:lnTo>
                    <a:pt x="322" y="168"/>
                  </a:lnTo>
                  <a:cubicBezTo>
                    <a:pt x="322" y="84"/>
                    <a:pt x="250" y="1"/>
                    <a:pt x="15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/>
            </a:p>
          </p:txBody>
        </p:sp>
        <p:sp>
          <p:nvSpPr>
            <p:cNvPr id="43" name="Google Shape;10198;p103">
              <a:extLst>
                <a:ext uri="{FF2B5EF4-FFF2-40B4-BE49-F238E27FC236}">
                  <a16:creationId xmlns:a16="http://schemas.microsoft.com/office/drawing/2014/main" id="{A121EEC7-D150-A82E-1978-07C96220B45E}"/>
                </a:ext>
              </a:extLst>
            </p:cNvPr>
            <p:cNvSpPr/>
            <p:nvPr/>
          </p:nvSpPr>
          <p:spPr>
            <a:xfrm>
              <a:off x="8165293" y="2557501"/>
              <a:ext cx="10248" cy="26194"/>
            </a:xfrm>
            <a:custGeom>
              <a:avLst/>
              <a:gdLst/>
              <a:ahLst/>
              <a:cxnLst/>
              <a:rect l="l" t="t" r="r" b="b"/>
              <a:pathLst>
                <a:path w="322" h="823" extrusionOk="0">
                  <a:moveTo>
                    <a:pt x="155" y="1"/>
                  </a:moveTo>
                  <a:cubicBezTo>
                    <a:pt x="72" y="1"/>
                    <a:pt x="0" y="84"/>
                    <a:pt x="0" y="168"/>
                  </a:cubicBezTo>
                  <a:lnTo>
                    <a:pt x="0" y="656"/>
                  </a:lnTo>
                  <a:cubicBezTo>
                    <a:pt x="0" y="751"/>
                    <a:pt x="72" y="823"/>
                    <a:pt x="155" y="823"/>
                  </a:cubicBezTo>
                  <a:cubicBezTo>
                    <a:pt x="250" y="823"/>
                    <a:pt x="322" y="751"/>
                    <a:pt x="322" y="656"/>
                  </a:cubicBezTo>
                  <a:lnTo>
                    <a:pt x="322" y="168"/>
                  </a:lnTo>
                  <a:cubicBezTo>
                    <a:pt x="322" y="84"/>
                    <a:pt x="250" y="1"/>
                    <a:pt x="15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/>
            </a:p>
          </p:txBody>
        </p:sp>
        <p:sp>
          <p:nvSpPr>
            <p:cNvPr id="44" name="Google Shape;10199;p103">
              <a:extLst>
                <a:ext uri="{FF2B5EF4-FFF2-40B4-BE49-F238E27FC236}">
                  <a16:creationId xmlns:a16="http://schemas.microsoft.com/office/drawing/2014/main" id="{D1ABAD9D-EC8F-530C-B7B1-25C4A08B0A93}"/>
                </a:ext>
              </a:extLst>
            </p:cNvPr>
            <p:cNvSpPr/>
            <p:nvPr/>
          </p:nvSpPr>
          <p:spPr>
            <a:xfrm>
              <a:off x="8238432" y="2635956"/>
              <a:ext cx="45481" cy="15946"/>
            </a:xfrm>
            <a:custGeom>
              <a:avLst/>
              <a:gdLst/>
              <a:ahLst/>
              <a:cxnLst/>
              <a:rect l="l" t="t" r="r" b="b"/>
              <a:pathLst>
                <a:path w="1429" h="501" extrusionOk="0">
                  <a:moveTo>
                    <a:pt x="167" y="1"/>
                  </a:moveTo>
                  <a:cubicBezTo>
                    <a:pt x="83" y="1"/>
                    <a:pt x="0" y="72"/>
                    <a:pt x="0" y="155"/>
                  </a:cubicBezTo>
                  <a:cubicBezTo>
                    <a:pt x="0" y="251"/>
                    <a:pt x="83" y="322"/>
                    <a:pt x="167" y="322"/>
                  </a:cubicBezTo>
                  <a:cubicBezTo>
                    <a:pt x="357" y="322"/>
                    <a:pt x="893" y="358"/>
                    <a:pt x="1167" y="489"/>
                  </a:cubicBezTo>
                  <a:cubicBezTo>
                    <a:pt x="1191" y="501"/>
                    <a:pt x="1214" y="501"/>
                    <a:pt x="1238" y="501"/>
                  </a:cubicBezTo>
                  <a:cubicBezTo>
                    <a:pt x="1298" y="501"/>
                    <a:pt x="1357" y="477"/>
                    <a:pt x="1393" y="417"/>
                  </a:cubicBezTo>
                  <a:cubicBezTo>
                    <a:pt x="1429" y="334"/>
                    <a:pt x="1405" y="239"/>
                    <a:pt x="1310" y="191"/>
                  </a:cubicBezTo>
                  <a:cubicBezTo>
                    <a:pt x="929" y="1"/>
                    <a:pt x="202" y="1"/>
                    <a:pt x="16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/>
            </a:p>
          </p:txBody>
        </p:sp>
        <p:sp>
          <p:nvSpPr>
            <p:cNvPr id="45" name="Google Shape;10200;p103">
              <a:extLst>
                <a:ext uri="{FF2B5EF4-FFF2-40B4-BE49-F238E27FC236}">
                  <a16:creationId xmlns:a16="http://schemas.microsoft.com/office/drawing/2014/main" id="{8861618B-8099-1AF4-45ED-564AB006F202}"/>
                </a:ext>
              </a:extLst>
            </p:cNvPr>
            <p:cNvSpPr/>
            <p:nvPr/>
          </p:nvSpPr>
          <p:spPr>
            <a:xfrm>
              <a:off x="8198998" y="2607534"/>
              <a:ext cx="123968" cy="169036"/>
            </a:xfrm>
            <a:custGeom>
              <a:avLst/>
              <a:gdLst/>
              <a:ahLst/>
              <a:cxnLst/>
              <a:rect l="l" t="t" r="r" b="b"/>
              <a:pathLst>
                <a:path w="3895" h="5311" extrusionOk="0">
                  <a:moveTo>
                    <a:pt x="3049" y="322"/>
                  </a:moveTo>
                  <a:lnTo>
                    <a:pt x="3049" y="1025"/>
                  </a:lnTo>
                  <a:cubicBezTo>
                    <a:pt x="3049" y="1144"/>
                    <a:pt x="3013" y="1251"/>
                    <a:pt x="2965" y="1346"/>
                  </a:cubicBezTo>
                  <a:lnTo>
                    <a:pt x="2882" y="1513"/>
                  </a:lnTo>
                  <a:cubicBezTo>
                    <a:pt x="2870" y="1548"/>
                    <a:pt x="2870" y="1560"/>
                    <a:pt x="2870" y="1584"/>
                  </a:cubicBezTo>
                  <a:lnTo>
                    <a:pt x="2870" y="1941"/>
                  </a:lnTo>
                  <a:cubicBezTo>
                    <a:pt x="2870" y="2203"/>
                    <a:pt x="2763" y="2418"/>
                    <a:pt x="2596" y="2596"/>
                  </a:cubicBezTo>
                  <a:cubicBezTo>
                    <a:pt x="2406" y="2763"/>
                    <a:pt x="2168" y="2858"/>
                    <a:pt x="1930" y="2858"/>
                  </a:cubicBezTo>
                  <a:cubicBezTo>
                    <a:pt x="1453" y="2834"/>
                    <a:pt x="1049" y="2406"/>
                    <a:pt x="1049" y="1906"/>
                  </a:cubicBezTo>
                  <a:lnTo>
                    <a:pt x="1049" y="1584"/>
                  </a:lnTo>
                  <a:cubicBezTo>
                    <a:pt x="1049" y="1560"/>
                    <a:pt x="1049" y="1548"/>
                    <a:pt x="1037" y="1513"/>
                  </a:cubicBezTo>
                  <a:lnTo>
                    <a:pt x="929" y="1310"/>
                  </a:lnTo>
                  <a:cubicBezTo>
                    <a:pt x="882" y="1227"/>
                    <a:pt x="870" y="1144"/>
                    <a:pt x="870" y="1072"/>
                  </a:cubicBezTo>
                  <a:lnTo>
                    <a:pt x="870" y="1048"/>
                  </a:lnTo>
                  <a:cubicBezTo>
                    <a:pt x="870" y="655"/>
                    <a:pt x="1203" y="322"/>
                    <a:pt x="1596" y="322"/>
                  </a:cubicBezTo>
                  <a:close/>
                  <a:moveTo>
                    <a:pt x="2334" y="3132"/>
                  </a:moveTo>
                  <a:cubicBezTo>
                    <a:pt x="2334" y="3180"/>
                    <a:pt x="2346" y="3239"/>
                    <a:pt x="2358" y="3287"/>
                  </a:cubicBezTo>
                  <a:lnTo>
                    <a:pt x="2215" y="3418"/>
                  </a:lnTo>
                  <a:cubicBezTo>
                    <a:pt x="2138" y="3495"/>
                    <a:pt x="2043" y="3534"/>
                    <a:pt x="1949" y="3534"/>
                  </a:cubicBezTo>
                  <a:cubicBezTo>
                    <a:pt x="1855" y="3534"/>
                    <a:pt x="1763" y="3495"/>
                    <a:pt x="1691" y="3418"/>
                  </a:cubicBezTo>
                  <a:lnTo>
                    <a:pt x="1561" y="3287"/>
                  </a:lnTo>
                  <a:cubicBezTo>
                    <a:pt x="1572" y="3239"/>
                    <a:pt x="1584" y="3180"/>
                    <a:pt x="1584" y="3132"/>
                  </a:cubicBezTo>
                  <a:cubicBezTo>
                    <a:pt x="1691" y="3168"/>
                    <a:pt x="1811" y="3191"/>
                    <a:pt x="1918" y="3191"/>
                  </a:cubicBezTo>
                  <a:lnTo>
                    <a:pt x="1953" y="3191"/>
                  </a:lnTo>
                  <a:cubicBezTo>
                    <a:pt x="2096" y="3191"/>
                    <a:pt x="2215" y="3180"/>
                    <a:pt x="2334" y="3132"/>
                  </a:cubicBezTo>
                  <a:close/>
                  <a:moveTo>
                    <a:pt x="1584" y="1"/>
                  </a:moveTo>
                  <a:cubicBezTo>
                    <a:pt x="1001" y="1"/>
                    <a:pt x="525" y="477"/>
                    <a:pt x="525" y="1048"/>
                  </a:cubicBezTo>
                  <a:lnTo>
                    <a:pt x="525" y="1072"/>
                  </a:lnTo>
                  <a:cubicBezTo>
                    <a:pt x="525" y="1203"/>
                    <a:pt x="560" y="1334"/>
                    <a:pt x="620" y="1453"/>
                  </a:cubicBezTo>
                  <a:lnTo>
                    <a:pt x="703" y="1620"/>
                  </a:lnTo>
                  <a:lnTo>
                    <a:pt x="703" y="1882"/>
                  </a:lnTo>
                  <a:cubicBezTo>
                    <a:pt x="703" y="2322"/>
                    <a:pt x="918" y="2703"/>
                    <a:pt x="1239" y="2941"/>
                  </a:cubicBezTo>
                  <a:lnTo>
                    <a:pt x="1239" y="3096"/>
                  </a:lnTo>
                  <a:cubicBezTo>
                    <a:pt x="1239" y="3180"/>
                    <a:pt x="1180" y="3251"/>
                    <a:pt x="1108" y="3275"/>
                  </a:cubicBezTo>
                  <a:lnTo>
                    <a:pt x="513" y="3453"/>
                  </a:lnTo>
                  <a:cubicBezTo>
                    <a:pt x="215" y="3537"/>
                    <a:pt x="1" y="3811"/>
                    <a:pt x="1" y="4120"/>
                  </a:cubicBezTo>
                  <a:lnTo>
                    <a:pt x="1" y="5144"/>
                  </a:lnTo>
                  <a:cubicBezTo>
                    <a:pt x="1" y="5239"/>
                    <a:pt x="84" y="5311"/>
                    <a:pt x="167" y="5311"/>
                  </a:cubicBezTo>
                  <a:cubicBezTo>
                    <a:pt x="263" y="5311"/>
                    <a:pt x="334" y="5239"/>
                    <a:pt x="334" y="5144"/>
                  </a:cubicBezTo>
                  <a:lnTo>
                    <a:pt x="334" y="4120"/>
                  </a:lnTo>
                  <a:cubicBezTo>
                    <a:pt x="334" y="3953"/>
                    <a:pt x="441" y="3811"/>
                    <a:pt x="596" y="3763"/>
                  </a:cubicBezTo>
                  <a:lnTo>
                    <a:pt x="1191" y="3584"/>
                  </a:lnTo>
                  <a:cubicBezTo>
                    <a:pt x="1251" y="3572"/>
                    <a:pt x="1299" y="3537"/>
                    <a:pt x="1346" y="3525"/>
                  </a:cubicBezTo>
                  <a:lnTo>
                    <a:pt x="1453" y="3632"/>
                  </a:lnTo>
                  <a:cubicBezTo>
                    <a:pt x="1584" y="3763"/>
                    <a:pt x="1763" y="3834"/>
                    <a:pt x="1942" y="3834"/>
                  </a:cubicBezTo>
                  <a:cubicBezTo>
                    <a:pt x="2120" y="3834"/>
                    <a:pt x="2299" y="3763"/>
                    <a:pt x="2430" y="3632"/>
                  </a:cubicBezTo>
                  <a:lnTo>
                    <a:pt x="2537" y="3525"/>
                  </a:lnTo>
                  <a:cubicBezTo>
                    <a:pt x="2584" y="3549"/>
                    <a:pt x="2620" y="3572"/>
                    <a:pt x="2680" y="3584"/>
                  </a:cubicBezTo>
                  <a:lnTo>
                    <a:pt x="3275" y="3763"/>
                  </a:lnTo>
                  <a:cubicBezTo>
                    <a:pt x="3442" y="3811"/>
                    <a:pt x="3549" y="3953"/>
                    <a:pt x="3549" y="4120"/>
                  </a:cubicBezTo>
                  <a:lnTo>
                    <a:pt x="3549" y="5144"/>
                  </a:lnTo>
                  <a:cubicBezTo>
                    <a:pt x="3549" y="5239"/>
                    <a:pt x="3620" y="5311"/>
                    <a:pt x="3716" y="5311"/>
                  </a:cubicBezTo>
                  <a:cubicBezTo>
                    <a:pt x="3799" y="5311"/>
                    <a:pt x="3870" y="5239"/>
                    <a:pt x="3870" y="5144"/>
                  </a:cubicBezTo>
                  <a:lnTo>
                    <a:pt x="3870" y="4120"/>
                  </a:lnTo>
                  <a:cubicBezTo>
                    <a:pt x="3894" y="3822"/>
                    <a:pt x="3680" y="3549"/>
                    <a:pt x="3382" y="3465"/>
                  </a:cubicBezTo>
                  <a:lnTo>
                    <a:pt x="2787" y="3287"/>
                  </a:lnTo>
                  <a:cubicBezTo>
                    <a:pt x="2715" y="3251"/>
                    <a:pt x="2656" y="3180"/>
                    <a:pt x="2656" y="3108"/>
                  </a:cubicBezTo>
                  <a:lnTo>
                    <a:pt x="2656" y="2977"/>
                  </a:lnTo>
                  <a:cubicBezTo>
                    <a:pt x="2715" y="2930"/>
                    <a:pt x="2763" y="2882"/>
                    <a:pt x="2823" y="2834"/>
                  </a:cubicBezTo>
                  <a:cubicBezTo>
                    <a:pt x="3061" y="2596"/>
                    <a:pt x="3192" y="2287"/>
                    <a:pt x="3192" y="1941"/>
                  </a:cubicBezTo>
                  <a:lnTo>
                    <a:pt x="3192" y="1632"/>
                  </a:lnTo>
                  <a:lnTo>
                    <a:pt x="3251" y="1501"/>
                  </a:lnTo>
                  <a:cubicBezTo>
                    <a:pt x="3323" y="1346"/>
                    <a:pt x="3370" y="1191"/>
                    <a:pt x="3370" y="1025"/>
                  </a:cubicBezTo>
                  <a:lnTo>
                    <a:pt x="3370" y="155"/>
                  </a:lnTo>
                  <a:cubicBezTo>
                    <a:pt x="3370" y="72"/>
                    <a:pt x="3299" y="1"/>
                    <a:pt x="320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 dirty="0"/>
            </a:p>
          </p:txBody>
        </p:sp>
        <p:sp>
          <p:nvSpPr>
            <p:cNvPr id="46" name="Google Shape;10201;p103">
              <a:extLst>
                <a:ext uri="{FF2B5EF4-FFF2-40B4-BE49-F238E27FC236}">
                  <a16:creationId xmlns:a16="http://schemas.microsoft.com/office/drawing/2014/main" id="{FB2CCDA4-23CC-E186-57F2-435D95F05CAD}"/>
                </a:ext>
              </a:extLst>
            </p:cNvPr>
            <p:cNvSpPr/>
            <p:nvPr/>
          </p:nvSpPr>
          <p:spPr>
            <a:xfrm>
              <a:off x="8222137" y="2743946"/>
              <a:ext cx="10248" cy="33005"/>
            </a:xfrm>
            <a:custGeom>
              <a:avLst/>
              <a:gdLst/>
              <a:ahLst/>
              <a:cxnLst/>
              <a:rect l="l" t="t" r="r" b="b"/>
              <a:pathLst>
                <a:path w="322" h="1037" extrusionOk="0">
                  <a:moveTo>
                    <a:pt x="155" y="1"/>
                  </a:moveTo>
                  <a:cubicBezTo>
                    <a:pt x="72" y="1"/>
                    <a:pt x="0" y="72"/>
                    <a:pt x="0" y="156"/>
                  </a:cubicBezTo>
                  <a:lnTo>
                    <a:pt x="0" y="870"/>
                  </a:lnTo>
                  <a:cubicBezTo>
                    <a:pt x="0" y="965"/>
                    <a:pt x="72" y="1037"/>
                    <a:pt x="155" y="1037"/>
                  </a:cubicBezTo>
                  <a:cubicBezTo>
                    <a:pt x="250" y="1037"/>
                    <a:pt x="322" y="965"/>
                    <a:pt x="322" y="870"/>
                  </a:cubicBezTo>
                  <a:lnTo>
                    <a:pt x="322" y="156"/>
                  </a:lnTo>
                  <a:cubicBezTo>
                    <a:pt x="322" y="72"/>
                    <a:pt x="250" y="1"/>
                    <a:pt x="15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/>
            </a:p>
          </p:txBody>
        </p:sp>
        <p:sp>
          <p:nvSpPr>
            <p:cNvPr id="47" name="Google Shape;10202;p103">
              <a:extLst>
                <a:ext uri="{FF2B5EF4-FFF2-40B4-BE49-F238E27FC236}">
                  <a16:creationId xmlns:a16="http://schemas.microsoft.com/office/drawing/2014/main" id="{24B9187A-3990-9DAC-9E57-D17DC5C0A5EB}"/>
                </a:ext>
              </a:extLst>
            </p:cNvPr>
            <p:cNvSpPr/>
            <p:nvPr/>
          </p:nvSpPr>
          <p:spPr>
            <a:xfrm>
              <a:off x="8289579" y="2743946"/>
              <a:ext cx="10630" cy="33005"/>
            </a:xfrm>
            <a:custGeom>
              <a:avLst/>
              <a:gdLst/>
              <a:ahLst/>
              <a:cxnLst/>
              <a:rect l="l" t="t" r="r" b="b"/>
              <a:pathLst>
                <a:path w="334" h="1037" extrusionOk="0">
                  <a:moveTo>
                    <a:pt x="167" y="1"/>
                  </a:moveTo>
                  <a:cubicBezTo>
                    <a:pt x="84" y="1"/>
                    <a:pt x="0" y="72"/>
                    <a:pt x="0" y="156"/>
                  </a:cubicBezTo>
                  <a:lnTo>
                    <a:pt x="0" y="870"/>
                  </a:lnTo>
                  <a:cubicBezTo>
                    <a:pt x="0" y="965"/>
                    <a:pt x="84" y="1037"/>
                    <a:pt x="167" y="1037"/>
                  </a:cubicBezTo>
                  <a:cubicBezTo>
                    <a:pt x="250" y="1037"/>
                    <a:pt x="334" y="965"/>
                    <a:pt x="334" y="870"/>
                  </a:cubicBezTo>
                  <a:lnTo>
                    <a:pt x="334" y="156"/>
                  </a:lnTo>
                  <a:cubicBezTo>
                    <a:pt x="334" y="72"/>
                    <a:pt x="262" y="1"/>
                    <a:pt x="16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/>
            </a:p>
          </p:txBody>
        </p:sp>
      </p:grpSp>
      <p:grpSp>
        <p:nvGrpSpPr>
          <p:cNvPr id="48" name="Google Shape;9973;p103">
            <a:extLst>
              <a:ext uri="{FF2B5EF4-FFF2-40B4-BE49-F238E27FC236}">
                <a16:creationId xmlns:a16="http://schemas.microsoft.com/office/drawing/2014/main" id="{67514582-7068-C9E3-1D55-CC01626D1A62}"/>
              </a:ext>
            </a:extLst>
          </p:cNvPr>
          <p:cNvGrpSpPr/>
          <p:nvPr/>
        </p:nvGrpSpPr>
        <p:grpSpPr>
          <a:xfrm>
            <a:off x="6840204" y="2789538"/>
            <a:ext cx="425147" cy="355294"/>
            <a:chOff x="6671087" y="2009304"/>
            <a:chExt cx="332757" cy="281833"/>
          </a:xfrm>
          <a:solidFill>
            <a:schemeClr val="bg1"/>
          </a:solidFill>
        </p:grpSpPr>
        <p:sp>
          <p:nvSpPr>
            <p:cNvPr id="49" name="Google Shape;9974;p103">
              <a:extLst>
                <a:ext uri="{FF2B5EF4-FFF2-40B4-BE49-F238E27FC236}">
                  <a16:creationId xmlns:a16="http://schemas.microsoft.com/office/drawing/2014/main" id="{4DABF63A-DCAC-F033-D7D1-FD6021E775F7}"/>
                </a:ext>
              </a:extLst>
            </p:cNvPr>
            <p:cNvSpPr/>
            <p:nvPr/>
          </p:nvSpPr>
          <p:spPr>
            <a:xfrm>
              <a:off x="6671087" y="2023658"/>
              <a:ext cx="331993" cy="267478"/>
            </a:xfrm>
            <a:custGeom>
              <a:avLst/>
              <a:gdLst/>
              <a:ahLst/>
              <a:cxnLst/>
              <a:rect l="l" t="t" r="r" b="b"/>
              <a:pathLst>
                <a:path w="10431" h="8404" extrusionOk="0">
                  <a:moveTo>
                    <a:pt x="6359" y="2272"/>
                  </a:moveTo>
                  <a:lnTo>
                    <a:pt x="7192" y="2546"/>
                  </a:lnTo>
                  <a:cubicBezTo>
                    <a:pt x="7203" y="2553"/>
                    <a:pt x="7215" y="2556"/>
                    <a:pt x="7228" y="2556"/>
                  </a:cubicBezTo>
                  <a:cubicBezTo>
                    <a:pt x="7261" y="2556"/>
                    <a:pt x="7298" y="2539"/>
                    <a:pt x="7323" y="2522"/>
                  </a:cubicBezTo>
                  <a:lnTo>
                    <a:pt x="7585" y="2332"/>
                  </a:lnTo>
                  <a:lnTo>
                    <a:pt x="9419" y="4725"/>
                  </a:lnTo>
                  <a:lnTo>
                    <a:pt x="9109" y="4951"/>
                  </a:lnTo>
                  <a:cubicBezTo>
                    <a:pt x="9097" y="4927"/>
                    <a:pt x="9061" y="4915"/>
                    <a:pt x="9050" y="4903"/>
                  </a:cubicBezTo>
                  <a:lnTo>
                    <a:pt x="5882" y="3177"/>
                  </a:lnTo>
                  <a:lnTo>
                    <a:pt x="6002" y="2987"/>
                  </a:lnTo>
                  <a:cubicBezTo>
                    <a:pt x="6049" y="2903"/>
                    <a:pt x="6025" y="2820"/>
                    <a:pt x="5954" y="2772"/>
                  </a:cubicBezTo>
                  <a:cubicBezTo>
                    <a:pt x="5929" y="2755"/>
                    <a:pt x="5900" y="2747"/>
                    <a:pt x="5873" y="2747"/>
                  </a:cubicBezTo>
                  <a:cubicBezTo>
                    <a:pt x="5822" y="2747"/>
                    <a:pt x="5775" y="2774"/>
                    <a:pt x="5752" y="2820"/>
                  </a:cubicBezTo>
                  <a:lnTo>
                    <a:pt x="5418" y="3356"/>
                  </a:lnTo>
                  <a:cubicBezTo>
                    <a:pt x="5406" y="3379"/>
                    <a:pt x="5382" y="3415"/>
                    <a:pt x="5382" y="3427"/>
                  </a:cubicBezTo>
                  <a:lnTo>
                    <a:pt x="5382" y="4725"/>
                  </a:lnTo>
                  <a:cubicBezTo>
                    <a:pt x="5382" y="4987"/>
                    <a:pt x="5168" y="5213"/>
                    <a:pt x="4894" y="5213"/>
                  </a:cubicBezTo>
                  <a:cubicBezTo>
                    <a:pt x="4632" y="5213"/>
                    <a:pt x="4406" y="4987"/>
                    <a:pt x="4406" y="4725"/>
                  </a:cubicBezTo>
                  <a:lnTo>
                    <a:pt x="4406" y="3439"/>
                  </a:lnTo>
                  <a:lnTo>
                    <a:pt x="4704" y="2272"/>
                  </a:lnTo>
                  <a:close/>
                  <a:moveTo>
                    <a:pt x="2692" y="1796"/>
                  </a:moveTo>
                  <a:lnTo>
                    <a:pt x="2930" y="1927"/>
                  </a:lnTo>
                  <a:lnTo>
                    <a:pt x="929" y="5392"/>
                  </a:lnTo>
                  <a:lnTo>
                    <a:pt x="691" y="5261"/>
                  </a:lnTo>
                  <a:lnTo>
                    <a:pt x="2692" y="1796"/>
                  </a:lnTo>
                  <a:close/>
                  <a:moveTo>
                    <a:pt x="3215" y="4844"/>
                  </a:moveTo>
                  <a:cubicBezTo>
                    <a:pt x="3323" y="4844"/>
                    <a:pt x="3406" y="4892"/>
                    <a:pt x="3489" y="4975"/>
                  </a:cubicBezTo>
                  <a:cubicBezTo>
                    <a:pt x="3608" y="5130"/>
                    <a:pt x="3561" y="5344"/>
                    <a:pt x="3406" y="5451"/>
                  </a:cubicBezTo>
                  <a:lnTo>
                    <a:pt x="2323" y="6213"/>
                  </a:lnTo>
                  <a:cubicBezTo>
                    <a:pt x="2266" y="6255"/>
                    <a:pt x="2199" y="6275"/>
                    <a:pt x="2131" y="6275"/>
                  </a:cubicBezTo>
                  <a:cubicBezTo>
                    <a:pt x="2027" y="6275"/>
                    <a:pt x="1923" y="6228"/>
                    <a:pt x="1858" y="6142"/>
                  </a:cubicBezTo>
                  <a:cubicBezTo>
                    <a:pt x="1763" y="5987"/>
                    <a:pt x="1787" y="5785"/>
                    <a:pt x="1942" y="5677"/>
                  </a:cubicBezTo>
                  <a:lnTo>
                    <a:pt x="3025" y="4903"/>
                  </a:lnTo>
                  <a:cubicBezTo>
                    <a:pt x="3085" y="4856"/>
                    <a:pt x="3156" y="4844"/>
                    <a:pt x="3215" y="4844"/>
                  </a:cubicBezTo>
                  <a:close/>
                  <a:moveTo>
                    <a:pt x="3811" y="5606"/>
                  </a:moveTo>
                  <a:cubicBezTo>
                    <a:pt x="3918" y="5606"/>
                    <a:pt x="4001" y="5665"/>
                    <a:pt x="4061" y="5737"/>
                  </a:cubicBezTo>
                  <a:cubicBezTo>
                    <a:pt x="4180" y="5880"/>
                    <a:pt x="4144" y="6106"/>
                    <a:pt x="3989" y="6213"/>
                  </a:cubicBezTo>
                  <a:lnTo>
                    <a:pt x="3156" y="6820"/>
                  </a:lnTo>
                  <a:cubicBezTo>
                    <a:pt x="3100" y="6863"/>
                    <a:pt x="3032" y="6883"/>
                    <a:pt x="2964" y="6883"/>
                  </a:cubicBezTo>
                  <a:cubicBezTo>
                    <a:pt x="2861" y="6883"/>
                    <a:pt x="2756" y="6835"/>
                    <a:pt x="2692" y="6749"/>
                  </a:cubicBezTo>
                  <a:cubicBezTo>
                    <a:pt x="2573" y="6594"/>
                    <a:pt x="2620" y="6380"/>
                    <a:pt x="2775" y="6273"/>
                  </a:cubicBezTo>
                  <a:lnTo>
                    <a:pt x="3573" y="5689"/>
                  </a:lnTo>
                  <a:cubicBezTo>
                    <a:pt x="3608" y="5677"/>
                    <a:pt x="3632" y="5642"/>
                    <a:pt x="3668" y="5630"/>
                  </a:cubicBezTo>
                  <a:cubicBezTo>
                    <a:pt x="3704" y="5618"/>
                    <a:pt x="3763" y="5606"/>
                    <a:pt x="3811" y="5606"/>
                  </a:cubicBezTo>
                  <a:close/>
                  <a:moveTo>
                    <a:pt x="4415" y="6386"/>
                  </a:moveTo>
                  <a:cubicBezTo>
                    <a:pt x="4516" y="6386"/>
                    <a:pt x="4617" y="6431"/>
                    <a:pt x="4680" y="6523"/>
                  </a:cubicBezTo>
                  <a:cubicBezTo>
                    <a:pt x="4799" y="6666"/>
                    <a:pt x="4751" y="6892"/>
                    <a:pt x="4597" y="6999"/>
                  </a:cubicBezTo>
                  <a:lnTo>
                    <a:pt x="4001" y="7416"/>
                  </a:lnTo>
                  <a:cubicBezTo>
                    <a:pt x="3946" y="7462"/>
                    <a:pt x="3883" y="7479"/>
                    <a:pt x="3814" y="7479"/>
                  </a:cubicBezTo>
                  <a:cubicBezTo>
                    <a:pt x="3793" y="7479"/>
                    <a:pt x="3773" y="7478"/>
                    <a:pt x="3751" y="7475"/>
                  </a:cubicBezTo>
                  <a:cubicBezTo>
                    <a:pt x="3668" y="7463"/>
                    <a:pt x="3585" y="7416"/>
                    <a:pt x="3525" y="7344"/>
                  </a:cubicBezTo>
                  <a:cubicBezTo>
                    <a:pt x="3430" y="7189"/>
                    <a:pt x="3454" y="6987"/>
                    <a:pt x="3608" y="6880"/>
                  </a:cubicBezTo>
                  <a:lnTo>
                    <a:pt x="4180" y="6463"/>
                  </a:lnTo>
                  <a:lnTo>
                    <a:pt x="4216" y="6451"/>
                  </a:lnTo>
                  <a:cubicBezTo>
                    <a:pt x="4274" y="6407"/>
                    <a:pt x="4344" y="6386"/>
                    <a:pt x="4415" y="6386"/>
                  </a:cubicBezTo>
                  <a:close/>
                  <a:moveTo>
                    <a:pt x="2894" y="2594"/>
                  </a:moveTo>
                  <a:lnTo>
                    <a:pt x="3168" y="2760"/>
                  </a:lnTo>
                  <a:cubicBezTo>
                    <a:pt x="3193" y="2769"/>
                    <a:pt x="3212" y="2777"/>
                    <a:pt x="3234" y="2777"/>
                  </a:cubicBezTo>
                  <a:cubicBezTo>
                    <a:pt x="3243" y="2777"/>
                    <a:pt x="3253" y="2776"/>
                    <a:pt x="3263" y="2772"/>
                  </a:cubicBezTo>
                  <a:lnTo>
                    <a:pt x="3977" y="2677"/>
                  </a:lnTo>
                  <a:lnTo>
                    <a:pt x="4239" y="2784"/>
                  </a:lnTo>
                  <a:lnTo>
                    <a:pt x="4097" y="3379"/>
                  </a:lnTo>
                  <a:lnTo>
                    <a:pt x="4097" y="3415"/>
                  </a:lnTo>
                  <a:lnTo>
                    <a:pt x="4097" y="4701"/>
                  </a:lnTo>
                  <a:cubicBezTo>
                    <a:pt x="4097" y="5154"/>
                    <a:pt x="4454" y="5511"/>
                    <a:pt x="4894" y="5511"/>
                  </a:cubicBezTo>
                  <a:cubicBezTo>
                    <a:pt x="5347" y="5511"/>
                    <a:pt x="5704" y="5154"/>
                    <a:pt x="5704" y="4701"/>
                  </a:cubicBezTo>
                  <a:lnTo>
                    <a:pt x="5704" y="3439"/>
                  </a:lnTo>
                  <a:lnTo>
                    <a:pt x="5728" y="3391"/>
                  </a:lnTo>
                  <a:lnTo>
                    <a:pt x="8919" y="5118"/>
                  </a:lnTo>
                  <a:cubicBezTo>
                    <a:pt x="9061" y="5261"/>
                    <a:pt x="9121" y="5463"/>
                    <a:pt x="9038" y="5630"/>
                  </a:cubicBezTo>
                  <a:cubicBezTo>
                    <a:pt x="8973" y="5742"/>
                    <a:pt x="8860" y="5806"/>
                    <a:pt x="8742" y="5806"/>
                  </a:cubicBezTo>
                  <a:cubicBezTo>
                    <a:pt x="8685" y="5806"/>
                    <a:pt x="8627" y="5792"/>
                    <a:pt x="8573" y="5761"/>
                  </a:cubicBezTo>
                  <a:lnTo>
                    <a:pt x="6799" y="4796"/>
                  </a:lnTo>
                  <a:cubicBezTo>
                    <a:pt x="6777" y="4781"/>
                    <a:pt x="6753" y="4775"/>
                    <a:pt x="6730" y="4775"/>
                  </a:cubicBezTo>
                  <a:cubicBezTo>
                    <a:pt x="6679" y="4775"/>
                    <a:pt x="6630" y="4807"/>
                    <a:pt x="6597" y="4856"/>
                  </a:cubicBezTo>
                  <a:cubicBezTo>
                    <a:pt x="6549" y="4927"/>
                    <a:pt x="6585" y="5023"/>
                    <a:pt x="6656" y="5058"/>
                  </a:cubicBezTo>
                  <a:lnTo>
                    <a:pt x="8133" y="5868"/>
                  </a:lnTo>
                  <a:cubicBezTo>
                    <a:pt x="8288" y="5951"/>
                    <a:pt x="8347" y="6166"/>
                    <a:pt x="8264" y="6332"/>
                  </a:cubicBezTo>
                  <a:cubicBezTo>
                    <a:pt x="8198" y="6439"/>
                    <a:pt x="8080" y="6501"/>
                    <a:pt x="7959" y="6501"/>
                  </a:cubicBezTo>
                  <a:cubicBezTo>
                    <a:pt x="7905" y="6501"/>
                    <a:pt x="7851" y="6489"/>
                    <a:pt x="7799" y="6463"/>
                  </a:cubicBezTo>
                  <a:lnTo>
                    <a:pt x="6299" y="5642"/>
                  </a:lnTo>
                  <a:cubicBezTo>
                    <a:pt x="6277" y="5627"/>
                    <a:pt x="6252" y="5620"/>
                    <a:pt x="6227" y="5620"/>
                  </a:cubicBezTo>
                  <a:cubicBezTo>
                    <a:pt x="6173" y="5620"/>
                    <a:pt x="6118" y="5652"/>
                    <a:pt x="6085" y="5701"/>
                  </a:cubicBezTo>
                  <a:cubicBezTo>
                    <a:pt x="6049" y="5773"/>
                    <a:pt x="6073" y="5868"/>
                    <a:pt x="6144" y="5916"/>
                  </a:cubicBezTo>
                  <a:lnTo>
                    <a:pt x="7371" y="6570"/>
                  </a:lnTo>
                  <a:cubicBezTo>
                    <a:pt x="7537" y="6654"/>
                    <a:pt x="7597" y="6868"/>
                    <a:pt x="7502" y="7023"/>
                  </a:cubicBezTo>
                  <a:cubicBezTo>
                    <a:pt x="7444" y="7139"/>
                    <a:pt x="7322" y="7203"/>
                    <a:pt x="7197" y="7203"/>
                  </a:cubicBezTo>
                  <a:cubicBezTo>
                    <a:pt x="7143" y="7203"/>
                    <a:pt x="7088" y="7191"/>
                    <a:pt x="7037" y="7166"/>
                  </a:cubicBezTo>
                  <a:lnTo>
                    <a:pt x="5775" y="6463"/>
                  </a:lnTo>
                  <a:cubicBezTo>
                    <a:pt x="5753" y="6448"/>
                    <a:pt x="5728" y="6442"/>
                    <a:pt x="5704" y="6442"/>
                  </a:cubicBezTo>
                  <a:cubicBezTo>
                    <a:pt x="5650" y="6442"/>
                    <a:pt x="5597" y="6474"/>
                    <a:pt x="5573" y="6523"/>
                  </a:cubicBezTo>
                  <a:cubicBezTo>
                    <a:pt x="5525" y="6594"/>
                    <a:pt x="5549" y="6689"/>
                    <a:pt x="5632" y="6725"/>
                  </a:cubicBezTo>
                  <a:lnTo>
                    <a:pt x="6609" y="7261"/>
                  </a:lnTo>
                  <a:cubicBezTo>
                    <a:pt x="6775" y="7356"/>
                    <a:pt x="6835" y="7559"/>
                    <a:pt x="6740" y="7725"/>
                  </a:cubicBezTo>
                  <a:cubicBezTo>
                    <a:pt x="6683" y="7838"/>
                    <a:pt x="6567" y="7902"/>
                    <a:pt x="6450" y="7902"/>
                  </a:cubicBezTo>
                  <a:cubicBezTo>
                    <a:pt x="6394" y="7902"/>
                    <a:pt x="6337" y="7887"/>
                    <a:pt x="6287" y="7856"/>
                  </a:cubicBezTo>
                  <a:lnTo>
                    <a:pt x="5597" y="7487"/>
                  </a:lnTo>
                  <a:cubicBezTo>
                    <a:pt x="5597" y="7344"/>
                    <a:pt x="5549" y="7201"/>
                    <a:pt x="5466" y="7082"/>
                  </a:cubicBezTo>
                  <a:cubicBezTo>
                    <a:pt x="5347" y="6939"/>
                    <a:pt x="5168" y="6844"/>
                    <a:pt x="4990" y="6832"/>
                  </a:cubicBezTo>
                  <a:cubicBezTo>
                    <a:pt x="4990" y="6820"/>
                    <a:pt x="4990" y="6808"/>
                    <a:pt x="5001" y="6785"/>
                  </a:cubicBezTo>
                  <a:cubicBezTo>
                    <a:pt x="5037" y="6606"/>
                    <a:pt x="4990" y="6451"/>
                    <a:pt x="4882" y="6308"/>
                  </a:cubicBezTo>
                  <a:cubicBezTo>
                    <a:pt x="4763" y="6166"/>
                    <a:pt x="4585" y="6070"/>
                    <a:pt x="4406" y="6058"/>
                  </a:cubicBezTo>
                  <a:cubicBezTo>
                    <a:pt x="4406" y="6046"/>
                    <a:pt x="4406" y="6035"/>
                    <a:pt x="4418" y="6011"/>
                  </a:cubicBezTo>
                  <a:cubicBezTo>
                    <a:pt x="4454" y="5832"/>
                    <a:pt x="4406" y="5677"/>
                    <a:pt x="4299" y="5535"/>
                  </a:cubicBezTo>
                  <a:cubicBezTo>
                    <a:pt x="4180" y="5392"/>
                    <a:pt x="4001" y="5296"/>
                    <a:pt x="3823" y="5284"/>
                  </a:cubicBezTo>
                  <a:cubicBezTo>
                    <a:pt x="3823" y="5273"/>
                    <a:pt x="3823" y="5261"/>
                    <a:pt x="3847" y="5237"/>
                  </a:cubicBezTo>
                  <a:cubicBezTo>
                    <a:pt x="3870" y="5058"/>
                    <a:pt x="3823" y="4903"/>
                    <a:pt x="3727" y="4761"/>
                  </a:cubicBezTo>
                  <a:cubicBezTo>
                    <a:pt x="3600" y="4597"/>
                    <a:pt x="3413" y="4515"/>
                    <a:pt x="3222" y="4515"/>
                  </a:cubicBezTo>
                  <a:cubicBezTo>
                    <a:pt x="3093" y="4515"/>
                    <a:pt x="2962" y="4553"/>
                    <a:pt x="2846" y="4630"/>
                  </a:cubicBezTo>
                  <a:lnTo>
                    <a:pt x="1775" y="5404"/>
                  </a:lnTo>
                  <a:lnTo>
                    <a:pt x="1382" y="5201"/>
                  </a:lnTo>
                  <a:lnTo>
                    <a:pt x="2894" y="2594"/>
                  </a:lnTo>
                  <a:close/>
                  <a:moveTo>
                    <a:pt x="5009" y="7159"/>
                  </a:moveTo>
                  <a:cubicBezTo>
                    <a:pt x="5109" y="7159"/>
                    <a:pt x="5207" y="7205"/>
                    <a:pt x="5263" y="7297"/>
                  </a:cubicBezTo>
                  <a:cubicBezTo>
                    <a:pt x="5311" y="7356"/>
                    <a:pt x="5347" y="7451"/>
                    <a:pt x="5335" y="7535"/>
                  </a:cubicBezTo>
                  <a:cubicBezTo>
                    <a:pt x="5311" y="7630"/>
                    <a:pt x="5263" y="7701"/>
                    <a:pt x="5192" y="7761"/>
                  </a:cubicBezTo>
                  <a:lnTo>
                    <a:pt x="4835" y="8011"/>
                  </a:lnTo>
                  <a:cubicBezTo>
                    <a:pt x="4778" y="8053"/>
                    <a:pt x="4711" y="8073"/>
                    <a:pt x="4643" y="8073"/>
                  </a:cubicBezTo>
                  <a:cubicBezTo>
                    <a:pt x="4539" y="8073"/>
                    <a:pt x="4435" y="8026"/>
                    <a:pt x="4370" y="7940"/>
                  </a:cubicBezTo>
                  <a:cubicBezTo>
                    <a:pt x="4275" y="7785"/>
                    <a:pt x="4299" y="7582"/>
                    <a:pt x="4454" y="7475"/>
                  </a:cubicBezTo>
                  <a:lnTo>
                    <a:pt x="4775" y="7237"/>
                  </a:lnTo>
                  <a:lnTo>
                    <a:pt x="4811" y="7225"/>
                  </a:lnTo>
                  <a:cubicBezTo>
                    <a:pt x="4869" y="7181"/>
                    <a:pt x="4940" y="7159"/>
                    <a:pt x="5009" y="7159"/>
                  </a:cubicBezTo>
                  <a:close/>
                  <a:moveTo>
                    <a:pt x="182" y="0"/>
                  </a:moveTo>
                  <a:cubicBezTo>
                    <a:pt x="131" y="0"/>
                    <a:pt x="81" y="32"/>
                    <a:pt x="48" y="81"/>
                  </a:cubicBezTo>
                  <a:cubicBezTo>
                    <a:pt x="1" y="153"/>
                    <a:pt x="25" y="248"/>
                    <a:pt x="108" y="284"/>
                  </a:cubicBezTo>
                  <a:lnTo>
                    <a:pt x="2430" y="1629"/>
                  </a:lnTo>
                  <a:lnTo>
                    <a:pt x="418" y="5094"/>
                  </a:lnTo>
                  <a:lnTo>
                    <a:pt x="251" y="5011"/>
                  </a:lnTo>
                  <a:cubicBezTo>
                    <a:pt x="226" y="4994"/>
                    <a:pt x="200" y="4986"/>
                    <a:pt x="175" y="4986"/>
                  </a:cubicBezTo>
                  <a:cubicBezTo>
                    <a:pt x="126" y="4986"/>
                    <a:pt x="80" y="5015"/>
                    <a:pt x="48" y="5070"/>
                  </a:cubicBezTo>
                  <a:cubicBezTo>
                    <a:pt x="1" y="5142"/>
                    <a:pt x="25" y="5225"/>
                    <a:pt x="108" y="5273"/>
                  </a:cubicBezTo>
                  <a:lnTo>
                    <a:pt x="906" y="5737"/>
                  </a:lnTo>
                  <a:cubicBezTo>
                    <a:pt x="932" y="5752"/>
                    <a:pt x="958" y="5759"/>
                    <a:pt x="983" y="5759"/>
                  </a:cubicBezTo>
                  <a:cubicBezTo>
                    <a:pt x="1038" y="5759"/>
                    <a:pt x="1087" y="5726"/>
                    <a:pt x="1120" y="5677"/>
                  </a:cubicBezTo>
                  <a:lnTo>
                    <a:pt x="1239" y="5463"/>
                  </a:lnTo>
                  <a:lnTo>
                    <a:pt x="1561" y="5642"/>
                  </a:lnTo>
                  <a:cubicBezTo>
                    <a:pt x="1465" y="5856"/>
                    <a:pt x="1465" y="6106"/>
                    <a:pt x="1608" y="6320"/>
                  </a:cubicBezTo>
                  <a:cubicBezTo>
                    <a:pt x="1727" y="6499"/>
                    <a:pt x="1942" y="6582"/>
                    <a:pt x="2132" y="6582"/>
                  </a:cubicBezTo>
                  <a:cubicBezTo>
                    <a:pt x="2192" y="6582"/>
                    <a:pt x="2263" y="6570"/>
                    <a:pt x="2323" y="6558"/>
                  </a:cubicBezTo>
                  <a:cubicBezTo>
                    <a:pt x="2323" y="6689"/>
                    <a:pt x="2370" y="6820"/>
                    <a:pt x="2442" y="6928"/>
                  </a:cubicBezTo>
                  <a:cubicBezTo>
                    <a:pt x="2561" y="7094"/>
                    <a:pt x="2751" y="7178"/>
                    <a:pt x="2965" y="7178"/>
                  </a:cubicBezTo>
                  <a:cubicBezTo>
                    <a:pt x="3025" y="7178"/>
                    <a:pt x="3096" y="7166"/>
                    <a:pt x="3156" y="7154"/>
                  </a:cubicBezTo>
                  <a:cubicBezTo>
                    <a:pt x="3156" y="7285"/>
                    <a:pt x="3204" y="7404"/>
                    <a:pt x="3275" y="7523"/>
                  </a:cubicBezTo>
                  <a:cubicBezTo>
                    <a:pt x="3382" y="7654"/>
                    <a:pt x="3525" y="7749"/>
                    <a:pt x="3692" y="7773"/>
                  </a:cubicBezTo>
                  <a:cubicBezTo>
                    <a:pt x="3716" y="7773"/>
                    <a:pt x="3763" y="7785"/>
                    <a:pt x="3799" y="7785"/>
                  </a:cubicBezTo>
                  <a:cubicBezTo>
                    <a:pt x="3858" y="7785"/>
                    <a:pt x="3930" y="7773"/>
                    <a:pt x="3989" y="7761"/>
                  </a:cubicBezTo>
                  <a:cubicBezTo>
                    <a:pt x="3989" y="7892"/>
                    <a:pt x="4037" y="8011"/>
                    <a:pt x="4108" y="8130"/>
                  </a:cubicBezTo>
                  <a:cubicBezTo>
                    <a:pt x="4216" y="8261"/>
                    <a:pt x="4358" y="8356"/>
                    <a:pt x="4525" y="8380"/>
                  </a:cubicBezTo>
                  <a:cubicBezTo>
                    <a:pt x="4549" y="8380"/>
                    <a:pt x="4597" y="8404"/>
                    <a:pt x="4632" y="8404"/>
                  </a:cubicBezTo>
                  <a:cubicBezTo>
                    <a:pt x="4763" y="8404"/>
                    <a:pt x="4894" y="8356"/>
                    <a:pt x="5001" y="8285"/>
                  </a:cubicBezTo>
                  <a:lnTo>
                    <a:pt x="5359" y="8023"/>
                  </a:lnTo>
                  <a:cubicBezTo>
                    <a:pt x="5430" y="7963"/>
                    <a:pt x="5490" y="7904"/>
                    <a:pt x="5537" y="7820"/>
                  </a:cubicBezTo>
                  <a:lnTo>
                    <a:pt x="6156" y="8166"/>
                  </a:lnTo>
                  <a:cubicBezTo>
                    <a:pt x="6252" y="8201"/>
                    <a:pt x="6359" y="8237"/>
                    <a:pt x="6478" y="8237"/>
                  </a:cubicBezTo>
                  <a:cubicBezTo>
                    <a:pt x="6537" y="8237"/>
                    <a:pt x="6597" y="8225"/>
                    <a:pt x="6656" y="8201"/>
                  </a:cubicBezTo>
                  <a:cubicBezTo>
                    <a:pt x="6811" y="8166"/>
                    <a:pt x="6954" y="8047"/>
                    <a:pt x="7037" y="7892"/>
                  </a:cubicBezTo>
                  <a:cubicBezTo>
                    <a:pt x="7097" y="7773"/>
                    <a:pt x="7133" y="7642"/>
                    <a:pt x="7109" y="7523"/>
                  </a:cubicBezTo>
                  <a:cubicBezTo>
                    <a:pt x="7156" y="7523"/>
                    <a:pt x="7192" y="7535"/>
                    <a:pt x="7228" y="7535"/>
                  </a:cubicBezTo>
                  <a:cubicBezTo>
                    <a:pt x="7454" y="7535"/>
                    <a:pt x="7680" y="7416"/>
                    <a:pt x="7799" y="7213"/>
                  </a:cubicBezTo>
                  <a:cubicBezTo>
                    <a:pt x="7859" y="7094"/>
                    <a:pt x="7883" y="6951"/>
                    <a:pt x="7871" y="6832"/>
                  </a:cubicBezTo>
                  <a:cubicBezTo>
                    <a:pt x="7918" y="6832"/>
                    <a:pt x="7942" y="6856"/>
                    <a:pt x="7990" y="6856"/>
                  </a:cubicBezTo>
                  <a:cubicBezTo>
                    <a:pt x="8216" y="6856"/>
                    <a:pt x="8442" y="6737"/>
                    <a:pt x="8561" y="6523"/>
                  </a:cubicBezTo>
                  <a:cubicBezTo>
                    <a:pt x="8621" y="6404"/>
                    <a:pt x="8645" y="6273"/>
                    <a:pt x="8633" y="6154"/>
                  </a:cubicBezTo>
                  <a:cubicBezTo>
                    <a:pt x="8680" y="6154"/>
                    <a:pt x="8704" y="6166"/>
                    <a:pt x="8752" y="6166"/>
                  </a:cubicBezTo>
                  <a:cubicBezTo>
                    <a:pt x="8811" y="6166"/>
                    <a:pt x="8871" y="6154"/>
                    <a:pt x="8930" y="6142"/>
                  </a:cubicBezTo>
                  <a:cubicBezTo>
                    <a:pt x="9097" y="6094"/>
                    <a:pt x="9228" y="5975"/>
                    <a:pt x="9311" y="5820"/>
                  </a:cubicBezTo>
                  <a:cubicBezTo>
                    <a:pt x="9407" y="5677"/>
                    <a:pt x="9419" y="5499"/>
                    <a:pt x="9359" y="5332"/>
                  </a:cubicBezTo>
                  <a:cubicBezTo>
                    <a:pt x="9347" y="5284"/>
                    <a:pt x="9335" y="5261"/>
                    <a:pt x="9311" y="5213"/>
                  </a:cubicBezTo>
                  <a:lnTo>
                    <a:pt x="9585" y="5023"/>
                  </a:lnTo>
                  <a:lnTo>
                    <a:pt x="9728" y="5201"/>
                  </a:lnTo>
                  <a:cubicBezTo>
                    <a:pt x="9756" y="5236"/>
                    <a:pt x="9804" y="5254"/>
                    <a:pt x="9853" y="5254"/>
                  </a:cubicBezTo>
                  <a:cubicBezTo>
                    <a:pt x="9889" y="5254"/>
                    <a:pt x="9925" y="5245"/>
                    <a:pt x="9954" y="5225"/>
                  </a:cubicBezTo>
                  <a:lnTo>
                    <a:pt x="10371" y="4903"/>
                  </a:lnTo>
                  <a:cubicBezTo>
                    <a:pt x="10431" y="4808"/>
                    <a:pt x="10431" y="4725"/>
                    <a:pt x="10395" y="4653"/>
                  </a:cubicBezTo>
                  <a:cubicBezTo>
                    <a:pt x="10350" y="4616"/>
                    <a:pt x="10300" y="4592"/>
                    <a:pt x="10254" y="4592"/>
                  </a:cubicBezTo>
                  <a:cubicBezTo>
                    <a:pt x="10228" y="4592"/>
                    <a:pt x="10202" y="4600"/>
                    <a:pt x="10181" y="4618"/>
                  </a:cubicBezTo>
                  <a:lnTo>
                    <a:pt x="9883" y="4856"/>
                  </a:lnTo>
                  <a:lnTo>
                    <a:pt x="7454" y="1689"/>
                  </a:lnTo>
                  <a:lnTo>
                    <a:pt x="8835" y="796"/>
                  </a:lnTo>
                  <a:cubicBezTo>
                    <a:pt x="8919" y="748"/>
                    <a:pt x="8930" y="665"/>
                    <a:pt x="8883" y="582"/>
                  </a:cubicBezTo>
                  <a:cubicBezTo>
                    <a:pt x="8854" y="539"/>
                    <a:pt x="8813" y="517"/>
                    <a:pt x="8769" y="517"/>
                  </a:cubicBezTo>
                  <a:cubicBezTo>
                    <a:pt x="8740" y="517"/>
                    <a:pt x="8709" y="527"/>
                    <a:pt x="8680" y="546"/>
                  </a:cubicBezTo>
                  <a:lnTo>
                    <a:pt x="7156" y="1522"/>
                  </a:lnTo>
                  <a:cubicBezTo>
                    <a:pt x="7085" y="1570"/>
                    <a:pt x="7073" y="1677"/>
                    <a:pt x="7109" y="1748"/>
                  </a:cubicBezTo>
                  <a:lnTo>
                    <a:pt x="7395" y="2106"/>
                  </a:lnTo>
                  <a:lnTo>
                    <a:pt x="7204" y="2248"/>
                  </a:lnTo>
                  <a:lnTo>
                    <a:pt x="6418" y="1998"/>
                  </a:lnTo>
                  <a:cubicBezTo>
                    <a:pt x="6406" y="1998"/>
                    <a:pt x="6383" y="1986"/>
                    <a:pt x="6371" y="1986"/>
                  </a:cubicBezTo>
                  <a:lnTo>
                    <a:pt x="4585" y="1986"/>
                  </a:lnTo>
                  <a:cubicBezTo>
                    <a:pt x="4513" y="1986"/>
                    <a:pt x="4454" y="2034"/>
                    <a:pt x="4442" y="2106"/>
                  </a:cubicBezTo>
                  <a:lnTo>
                    <a:pt x="4335" y="2510"/>
                  </a:lnTo>
                  <a:lnTo>
                    <a:pt x="4073" y="2403"/>
                  </a:lnTo>
                  <a:cubicBezTo>
                    <a:pt x="4049" y="2391"/>
                    <a:pt x="4037" y="2391"/>
                    <a:pt x="4001" y="2391"/>
                  </a:cubicBezTo>
                  <a:lnTo>
                    <a:pt x="3287" y="2475"/>
                  </a:lnTo>
                  <a:lnTo>
                    <a:pt x="3049" y="2344"/>
                  </a:lnTo>
                  <a:lnTo>
                    <a:pt x="3275" y="1939"/>
                  </a:lnTo>
                  <a:cubicBezTo>
                    <a:pt x="3323" y="1867"/>
                    <a:pt x="3287" y="1772"/>
                    <a:pt x="3215" y="1736"/>
                  </a:cubicBezTo>
                  <a:lnTo>
                    <a:pt x="251" y="22"/>
                  </a:lnTo>
                  <a:cubicBezTo>
                    <a:pt x="228" y="7"/>
                    <a:pt x="205" y="0"/>
                    <a:pt x="18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/>
            </a:p>
          </p:txBody>
        </p:sp>
        <p:sp>
          <p:nvSpPr>
            <p:cNvPr id="50" name="Google Shape;9975;p103">
              <a:extLst>
                <a:ext uri="{FF2B5EF4-FFF2-40B4-BE49-F238E27FC236}">
                  <a16:creationId xmlns:a16="http://schemas.microsoft.com/office/drawing/2014/main" id="{0E83F9C2-EAD0-DCDD-A1BB-0B9C2B3184BB}"/>
                </a:ext>
              </a:extLst>
            </p:cNvPr>
            <p:cNvSpPr/>
            <p:nvPr/>
          </p:nvSpPr>
          <p:spPr>
            <a:xfrm>
              <a:off x="6965173" y="2009304"/>
              <a:ext cx="38670" cy="27181"/>
            </a:xfrm>
            <a:custGeom>
              <a:avLst/>
              <a:gdLst/>
              <a:ahLst/>
              <a:cxnLst/>
              <a:rect l="l" t="t" r="r" b="b"/>
              <a:pathLst>
                <a:path w="1215" h="854" extrusionOk="0">
                  <a:moveTo>
                    <a:pt x="1023" y="1"/>
                  </a:moveTo>
                  <a:cubicBezTo>
                    <a:pt x="995" y="1"/>
                    <a:pt x="966" y="8"/>
                    <a:pt x="941" y="20"/>
                  </a:cubicBezTo>
                  <a:lnTo>
                    <a:pt x="95" y="580"/>
                  </a:lnTo>
                  <a:cubicBezTo>
                    <a:pt x="12" y="616"/>
                    <a:pt x="0" y="711"/>
                    <a:pt x="48" y="782"/>
                  </a:cubicBezTo>
                  <a:cubicBezTo>
                    <a:pt x="83" y="830"/>
                    <a:pt x="119" y="854"/>
                    <a:pt x="179" y="854"/>
                  </a:cubicBezTo>
                  <a:cubicBezTo>
                    <a:pt x="214" y="854"/>
                    <a:pt x="238" y="842"/>
                    <a:pt x="274" y="830"/>
                  </a:cubicBezTo>
                  <a:lnTo>
                    <a:pt x="1119" y="282"/>
                  </a:lnTo>
                  <a:cubicBezTo>
                    <a:pt x="1179" y="235"/>
                    <a:pt x="1214" y="140"/>
                    <a:pt x="1155" y="68"/>
                  </a:cubicBezTo>
                  <a:cubicBezTo>
                    <a:pt x="1124" y="22"/>
                    <a:pt x="1074" y="1"/>
                    <a:pt x="102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/>
            </a:p>
          </p:txBody>
        </p:sp>
      </p:grpSp>
      <p:sp>
        <p:nvSpPr>
          <p:cNvPr id="51" name="Google Shape;10672;p104">
            <a:extLst>
              <a:ext uri="{FF2B5EF4-FFF2-40B4-BE49-F238E27FC236}">
                <a16:creationId xmlns:a16="http://schemas.microsoft.com/office/drawing/2014/main" id="{250256B7-697C-8F17-5F63-3385DE8317E4}"/>
              </a:ext>
            </a:extLst>
          </p:cNvPr>
          <p:cNvSpPr/>
          <p:nvPr/>
        </p:nvSpPr>
        <p:spPr>
          <a:xfrm>
            <a:off x="8891489" y="2756279"/>
            <a:ext cx="469926" cy="327607"/>
          </a:xfrm>
          <a:custGeom>
            <a:avLst/>
            <a:gdLst/>
            <a:ahLst/>
            <a:cxnLst/>
            <a:rect l="l" t="t" r="r" b="b"/>
            <a:pathLst>
              <a:path w="11610" h="8203" extrusionOk="0">
                <a:moveTo>
                  <a:pt x="8950" y="1"/>
                </a:moveTo>
                <a:cubicBezTo>
                  <a:pt x="8803" y="1"/>
                  <a:pt x="8662" y="36"/>
                  <a:pt x="8597" y="153"/>
                </a:cubicBezTo>
                <a:cubicBezTo>
                  <a:pt x="8276" y="749"/>
                  <a:pt x="7228" y="1975"/>
                  <a:pt x="6633" y="2642"/>
                </a:cubicBezTo>
                <a:cubicBezTo>
                  <a:pt x="6359" y="2939"/>
                  <a:pt x="5978" y="3118"/>
                  <a:pt x="5573" y="3154"/>
                </a:cubicBezTo>
                <a:lnTo>
                  <a:pt x="4978" y="3154"/>
                </a:lnTo>
                <a:lnTo>
                  <a:pt x="4978" y="2999"/>
                </a:lnTo>
                <a:cubicBezTo>
                  <a:pt x="4978" y="2916"/>
                  <a:pt x="4906" y="2832"/>
                  <a:pt x="4811" y="2832"/>
                </a:cubicBezTo>
                <a:lnTo>
                  <a:pt x="3263" y="2832"/>
                </a:lnTo>
                <a:lnTo>
                  <a:pt x="3263" y="2749"/>
                </a:lnTo>
                <a:cubicBezTo>
                  <a:pt x="3263" y="2666"/>
                  <a:pt x="3192" y="2582"/>
                  <a:pt x="3097" y="2582"/>
                </a:cubicBezTo>
                <a:lnTo>
                  <a:pt x="168" y="2582"/>
                </a:lnTo>
                <a:cubicBezTo>
                  <a:pt x="72" y="2582"/>
                  <a:pt x="1" y="2666"/>
                  <a:pt x="1" y="2749"/>
                </a:cubicBezTo>
                <a:lnTo>
                  <a:pt x="1" y="5440"/>
                </a:lnTo>
                <a:cubicBezTo>
                  <a:pt x="1" y="5535"/>
                  <a:pt x="72" y="5606"/>
                  <a:pt x="168" y="5606"/>
                </a:cubicBezTo>
                <a:cubicBezTo>
                  <a:pt x="263" y="5606"/>
                  <a:pt x="334" y="5535"/>
                  <a:pt x="334" y="5440"/>
                </a:cubicBezTo>
                <a:lnTo>
                  <a:pt x="334" y="2916"/>
                </a:lnTo>
                <a:lnTo>
                  <a:pt x="2894" y="2916"/>
                </a:lnTo>
                <a:lnTo>
                  <a:pt x="2894" y="7857"/>
                </a:lnTo>
                <a:lnTo>
                  <a:pt x="334" y="7857"/>
                </a:lnTo>
                <a:lnTo>
                  <a:pt x="334" y="6118"/>
                </a:lnTo>
                <a:cubicBezTo>
                  <a:pt x="334" y="6023"/>
                  <a:pt x="263" y="5952"/>
                  <a:pt x="168" y="5952"/>
                </a:cubicBezTo>
                <a:cubicBezTo>
                  <a:pt x="72" y="5952"/>
                  <a:pt x="1" y="6023"/>
                  <a:pt x="1" y="6118"/>
                </a:cubicBezTo>
                <a:lnTo>
                  <a:pt x="1" y="8035"/>
                </a:lnTo>
                <a:cubicBezTo>
                  <a:pt x="1" y="8119"/>
                  <a:pt x="72" y="8202"/>
                  <a:pt x="168" y="8202"/>
                </a:cubicBezTo>
                <a:lnTo>
                  <a:pt x="3073" y="8202"/>
                </a:lnTo>
                <a:cubicBezTo>
                  <a:pt x="3156" y="8202"/>
                  <a:pt x="3239" y="8119"/>
                  <a:pt x="3239" y="8035"/>
                </a:cubicBezTo>
                <a:lnTo>
                  <a:pt x="3239" y="7964"/>
                </a:lnTo>
                <a:lnTo>
                  <a:pt x="4787" y="7964"/>
                </a:lnTo>
                <a:cubicBezTo>
                  <a:pt x="4871" y="7964"/>
                  <a:pt x="4942" y="7881"/>
                  <a:pt x="4942" y="7797"/>
                </a:cubicBezTo>
                <a:lnTo>
                  <a:pt x="4942" y="7642"/>
                </a:lnTo>
                <a:lnTo>
                  <a:pt x="5859" y="7642"/>
                </a:lnTo>
                <a:cubicBezTo>
                  <a:pt x="5954" y="7642"/>
                  <a:pt x="6061" y="7690"/>
                  <a:pt x="6156" y="7750"/>
                </a:cubicBezTo>
                <a:cubicBezTo>
                  <a:pt x="6287" y="7869"/>
                  <a:pt x="6430" y="7964"/>
                  <a:pt x="6597" y="8023"/>
                </a:cubicBezTo>
                <a:cubicBezTo>
                  <a:pt x="6764" y="8083"/>
                  <a:pt x="6930" y="8107"/>
                  <a:pt x="7109" y="8107"/>
                </a:cubicBezTo>
                <a:lnTo>
                  <a:pt x="7776" y="8107"/>
                </a:lnTo>
                <a:cubicBezTo>
                  <a:pt x="7859" y="8107"/>
                  <a:pt x="7942" y="8035"/>
                  <a:pt x="7942" y="7940"/>
                </a:cubicBezTo>
                <a:cubicBezTo>
                  <a:pt x="7942" y="7857"/>
                  <a:pt x="7859" y="7785"/>
                  <a:pt x="7776" y="7785"/>
                </a:cubicBezTo>
                <a:lnTo>
                  <a:pt x="7109" y="7785"/>
                </a:lnTo>
                <a:cubicBezTo>
                  <a:pt x="6966" y="7785"/>
                  <a:pt x="6835" y="7750"/>
                  <a:pt x="6716" y="7702"/>
                </a:cubicBezTo>
                <a:cubicBezTo>
                  <a:pt x="6597" y="7666"/>
                  <a:pt x="6478" y="7583"/>
                  <a:pt x="6371" y="7500"/>
                </a:cubicBezTo>
                <a:cubicBezTo>
                  <a:pt x="6228" y="7381"/>
                  <a:pt x="6049" y="7309"/>
                  <a:pt x="5859" y="7309"/>
                </a:cubicBezTo>
                <a:lnTo>
                  <a:pt x="4942" y="7309"/>
                </a:lnTo>
                <a:lnTo>
                  <a:pt x="4942" y="4987"/>
                </a:lnTo>
                <a:cubicBezTo>
                  <a:pt x="4942" y="4892"/>
                  <a:pt x="4871" y="4821"/>
                  <a:pt x="4775" y="4821"/>
                </a:cubicBezTo>
                <a:cubicBezTo>
                  <a:pt x="4692" y="4821"/>
                  <a:pt x="4621" y="4892"/>
                  <a:pt x="4621" y="4987"/>
                </a:cubicBezTo>
                <a:lnTo>
                  <a:pt x="4621" y="7619"/>
                </a:lnTo>
                <a:lnTo>
                  <a:pt x="3251" y="7619"/>
                </a:lnTo>
                <a:lnTo>
                  <a:pt x="3251" y="3166"/>
                </a:lnTo>
                <a:lnTo>
                  <a:pt x="4621" y="3166"/>
                </a:lnTo>
                <a:lnTo>
                  <a:pt x="4621" y="4309"/>
                </a:lnTo>
                <a:cubicBezTo>
                  <a:pt x="4621" y="4404"/>
                  <a:pt x="4692" y="4475"/>
                  <a:pt x="4775" y="4475"/>
                </a:cubicBezTo>
                <a:cubicBezTo>
                  <a:pt x="4871" y="4475"/>
                  <a:pt x="4942" y="4404"/>
                  <a:pt x="4942" y="4309"/>
                </a:cubicBezTo>
                <a:lnTo>
                  <a:pt x="4942" y="3475"/>
                </a:lnTo>
                <a:lnTo>
                  <a:pt x="5561" y="3475"/>
                </a:lnTo>
                <a:cubicBezTo>
                  <a:pt x="6049" y="3451"/>
                  <a:pt x="6526" y="3225"/>
                  <a:pt x="6847" y="2868"/>
                </a:cubicBezTo>
                <a:cubicBezTo>
                  <a:pt x="7597" y="2047"/>
                  <a:pt x="8538" y="951"/>
                  <a:pt x="8859" y="344"/>
                </a:cubicBezTo>
                <a:cubicBezTo>
                  <a:pt x="8877" y="337"/>
                  <a:pt x="8900" y="334"/>
                  <a:pt x="8928" y="334"/>
                </a:cubicBezTo>
                <a:cubicBezTo>
                  <a:pt x="8994" y="334"/>
                  <a:pt x="9085" y="351"/>
                  <a:pt x="9169" y="368"/>
                </a:cubicBezTo>
                <a:cubicBezTo>
                  <a:pt x="9443" y="534"/>
                  <a:pt x="9574" y="856"/>
                  <a:pt x="9502" y="1177"/>
                </a:cubicBezTo>
                <a:lnTo>
                  <a:pt x="8812" y="2797"/>
                </a:lnTo>
                <a:cubicBezTo>
                  <a:pt x="8800" y="2856"/>
                  <a:pt x="8800" y="2916"/>
                  <a:pt x="8835" y="2963"/>
                </a:cubicBezTo>
                <a:cubicBezTo>
                  <a:pt x="8859" y="2999"/>
                  <a:pt x="8919" y="3035"/>
                  <a:pt x="8978" y="3035"/>
                </a:cubicBezTo>
                <a:lnTo>
                  <a:pt x="10836" y="3035"/>
                </a:lnTo>
                <a:cubicBezTo>
                  <a:pt x="11074" y="3035"/>
                  <a:pt x="11276" y="3225"/>
                  <a:pt x="11276" y="3463"/>
                </a:cubicBezTo>
                <a:lnTo>
                  <a:pt x="11276" y="3523"/>
                </a:lnTo>
                <a:cubicBezTo>
                  <a:pt x="11276" y="3761"/>
                  <a:pt x="11074" y="3952"/>
                  <a:pt x="10836" y="3952"/>
                </a:cubicBezTo>
                <a:lnTo>
                  <a:pt x="9859" y="3952"/>
                </a:lnTo>
                <a:cubicBezTo>
                  <a:pt x="9764" y="3952"/>
                  <a:pt x="9693" y="4035"/>
                  <a:pt x="9693" y="4118"/>
                </a:cubicBezTo>
                <a:cubicBezTo>
                  <a:pt x="9693" y="4213"/>
                  <a:pt x="9764" y="4285"/>
                  <a:pt x="9859" y="4285"/>
                </a:cubicBezTo>
                <a:lnTo>
                  <a:pt x="10621" y="4285"/>
                </a:lnTo>
                <a:cubicBezTo>
                  <a:pt x="10859" y="4285"/>
                  <a:pt x="11038" y="4475"/>
                  <a:pt x="11038" y="4702"/>
                </a:cubicBezTo>
                <a:lnTo>
                  <a:pt x="11038" y="4785"/>
                </a:lnTo>
                <a:cubicBezTo>
                  <a:pt x="11038" y="5023"/>
                  <a:pt x="10836" y="5202"/>
                  <a:pt x="10621" y="5202"/>
                </a:cubicBezTo>
                <a:lnTo>
                  <a:pt x="9859" y="5202"/>
                </a:lnTo>
                <a:cubicBezTo>
                  <a:pt x="9764" y="5202"/>
                  <a:pt x="9693" y="5285"/>
                  <a:pt x="9693" y="5368"/>
                </a:cubicBezTo>
                <a:cubicBezTo>
                  <a:pt x="9693" y="5464"/>
                  <a:pt x="9764" y="5535"/>
                  <a:pt x="9859" y="5535"/>
                </a:cubicBezTo>
                <a:lnTo>
                  <a:pt x="10443" y="5535"/>
                </a:lnTo>
                <a:cubicBezTo>
                  <a:pt x="10657" y="5535"/>
                  <a:pt x="10859" y="5714"/>
                  <a:pt x="10859" y="5952"/>
                </a:cubicBezTo>
                <a:lnTo>
                  <a:pt x="10859" y="6071"/>
                </a:lnTo>
                <a:cubicBezTo>
                  <a:pt x="10859" y="6297"/>
                  <a:pt x="10681" y="6488"/>
                  <a:pt x="10443" y="6488"/>
                </a:cubicBezTo>
                <a:lnTo>
                  <a:pt x="9859" y="6488"/>
                </a:lnTo>
                <a:cubicBezTo>
                  <a:pt x="9764" y="6488"/>
                  <a:pt x="9693" y="6559"/>
                  <a:pt x="9693" y="6654"/>
                </a:cubicBezTo>
                <a:cubicBezTo>
                  <a:pt x="9693" y="6738"/>
                  <a:pt x="9764" y="6809"/>
                  <a:pt x="9859" y="6809"/>
                </a:cubicBezTo>
                <a:lnTo>
                  <a:pt x="10086" y="6809"/>
                </a:lnTo>
                <a:cubicBezTo>
                  <a:pt x="10288" y="6809"/>
                  <a:pt x="10467" y="6988"/>
                  <a:pt x="10467" y="7202"/>
                </a:cubicBezTo>
                <a:lnTo>
                  <a:pt x="10467" y="7369"/>
                </a:lnTo>
                <a:cubicBezTo>
                  <a:pt x="10467" y="7571"/>
                  <a:pt x="10288" y="7750"/>
                  <a:pt x="10086" y="7750"/>
                </a:cubicBezTo>
                <a:lnTo>
                  <a:pt x="8442" y="7750"/>
                </a:lnTo>
                <a:cubicBezTo>
                  <a:pt x="8359" y="7750"/>
                  <a:pt x="8276" y="7821"/>
                  <a:pt x="8276" y="7916"/>
                </a:cubicBezTo>
                <a:cubicBezTo>
                  <a:pt x="8276" y="8000"/>
                  <a:pt x="8359" y="8083"/>
                  <a:pt x="8442" y="8083"/>
                </a:cubicBezTo>
                <a:lnTo>
                  <a:pt x="10086" y="8083"/>
                </a:lnTo>
                <a:cubicBezTo>
                  <a:pt x="10478" y="8083"/>
                  <a:pt x="10812" y="7750"/>
                  <a:pt x="10812" y="7345"/>
                </a:cubicBezTo>
                <a:lnTo>
                  <a:pt x="10812" y="7214"/>
                </a:lnTo>
                <a:cubicBezTo>
                  <a:pt x="10812" y="7047"/>
                  <a:pt x="10764" y="6904"/>
                  <a:pt x="10681" y="6785"/>
                </a:cubicBezTo>
                <a:cubicBezTo>
                  <a:pt x="10979" y="6678"/>
                  <a:pt x="11181" y="6392"/>
                  <a:pt x="11181" y="6071"/>
                </a:cubicBezTo>
                <a:lnTo>
                  <a:pt x="11181" y="5952"/>
                </a:lnTo>
                <a:cubicBezTo>
                  <a:pt x="11181" y="5761"/>
                  <a:pt x="11109" y="5583"/>
                  <a:pt x="10990" y="5440"/>
                </a:cubicBezTo>
                <a:cubicBezTo>
                  <a:pt x="11217" y="5309"/>
                  <a:pt x="11371" y="5071"/>
                  <a:pt x="11371" y="4785"/>
                </a:cubicBezTo>
                <a:lnTo>
                  <a:pt x="11371" y="4702"/>
                </a:lnTo>
                <a:cubicBezTo>
                  <a:pt x="11371" y="4511"/>
                  <a:pt x="11300" y="4333"/>
                  <a:pt x="11181" y="4190"/>
                </a:cubicBezTo>
                <a:cubicBezTo>
                  <a:pt x="11431" y="4059"/>
                  <a:pt x="11598" y="3809"/>
                  <a:pt x="11598" y="3511"/>
                </a:cubicBezTo>
                <a:lnTo>
                  <a:pt x="11598" y="3451"/>
                </a:lnTo>
                <a:cubicBezTo>
                  <a:pt x="11610" y="3023"/>
                  <a:pt x="11276" y="2678"/>
                  <a:pt x="10836" y="2678"/>
                </a:cubicBezTo>
                <a:lnTo>
                  <a:pt x="9228" y="2678"/>
                </a:lnTo>
                <a:lnTo>
                  <a:pt x="9824" y="1273"/>
                </a:lnTo>
                <a:cubicBezTo>
                  <a:pt x="9824" y="1273"/>
                  <a:pt x="9824" y="1261"/>
                  <a:pt x="9847" y="1261"/>
                </a:cubicBezTo>
                <a:cubicBezTo>
                  <a:pt x="9978" y="784"/>
                  <a:pt x="9764" y="296"/>
                  <a:pt x="9335" y="58"/>
                </a:cubicBezTo>
                <a:cubicBezTo>
                  <a:pt x="9324" y="46"/>
                  <a:pt x="9312" y="46"/>
                  <a:pt x="9288" y="46"/>
                </a:cubicBezTo>
                <a:cubicBezTo>
                  <a:pt x="9196" y="25"/>
                  <a:pt x="9071" y="1"/>
                  <a:pt x="8950" y="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/>
            <a:endParaRPr dirty="0"/>
          </a:p>
        </p:txBody>
      </p:sp>
      <p:sp>
        <p:nvSpPr>
          <p:cNvPr id="54" name="CaixaDeTexto 53">
            <a:extLst>
              <a:ext uri="{FF2B5EF4-FFF2-40B4-BE49-F238E27FC236}">
                <a16:creationId xmlns:a16="http://schemas.microsoft.com/office/drawing/2014/main" id="{3C81F78E-15C0-4DEE-BBAC-F8C71FA420C4}"/>
              </a:ext>
            </a:extLst>
          </p:cNvPr>
          <p:cNvSpPr txBox="1"/>
          <p:nvPr/>
        </p:nvSpPr>
        <p:spPr>
          <a:xfrm>
            <a:off x="693174" y="262759"/>
            <a:ext cx="573746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000" b="1" dirty="0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</a:rPr>
              <a:t>Balanço do PIERJ 2023</a:t>
            </a:r>
          </a:p>
        </p:txBody>
      </p:sp>
      <p:sp>
        <p:nvSpPr>
          <p:cNvPr id="55" name="Retângulo 54">
            <a:extLst>
              <a:ext uri="{FF2B5EF4-FFF2-40B4-BE49-F238E27FC236}">
                <a16:creationId xmlns:a16="http://schemas.microsoft.com/office/drawing/2014/main" id="{8C09AD5F-AFF2-3ADB-D6D8-54C45736657F}"/>
              </a:ext>
            </a:extLst>
          </p:cNvPr>
          <p:cNvSpPr/>
          <p:nvPr/>
        </p:nvSpPr>
        <p:spPr>
          <a:xfrm>
            <a:off x="825590" y="905932"/>
            <a:ext cx="1046843" cy="6972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2" name="Imagem 51" descr="Logotipo, nome da empresa&#10;&#10;Descrição gerada automaticamente">
            <a:extLst>
              <a:ext uri="{FF2B5EF4-FFF2-40B4-BE49-F238E27FC236}">
                <a16:creationId xmlns:a16="http://schemas.microsoft.com/office/drawing/2014/main" id="{6246F9E8-9517-9895-BA84-50570AD2619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37" t="32456" r="5264" b="27241"/>
          <a:stretch/>
        </p:blipFill>
        <p:spPr>
          <a:xfrm>
            <a:off x="0" y="5998476"/>
            <a:ext cx="1872433" cy="859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2230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 p14:presetBounceEnd="7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5000">
                                          <p:cBhvr additive="base">
                                            <p:cTn id="7" dur="8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5000">
                                          <p:cBhvr additive="base">
                                            <p:cTn id="8" dur="8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grpId="0" nodeType="withEffect" p14:presetBounceEnd="75000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5000">
                                          <p:cBhvr additive="base">
                                            <p:cTn id="11" dur="8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5000">
                                          <p:cBhvr additive="base">
                                            <p:cTn id="12" dur="8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 p14:presetBounceEnd="75000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5000">
                                          <p:cBhvr additive="base">
                                            <p:cTn id="15" dur="8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5000">
                                          <p:cBhvr additive="base">
                                            <p:cTn id="16" dur="8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fill="hold" grpId="0" nodeType="withEffect" p14:presetBounceEnd="75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5000">
                                          <p:cBhvr additive="base">
                                            <p:cTn id="19" dur="8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5000">
                                          <p:cBhvr additive="base">
                                            <p:cTn id="20" dur="8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2" presetClass="entr" presetSubtype="8" fill="hold" grpId="0" nodeType="withEffect">
                                      <p:stCondLst>
                                        <p:cond delay="85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3" dur="2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22" presetClass="entr" presetSubtype="8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6" dur="2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22" presetClass="entr" presetSubtype="8" fill="hold" grpId="0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9" dur="2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22" presetClass="entr" presetSubtype="8" fill="hold" grpId="0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2" dur="2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10" presetClass="entr" presetSubtype="0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10" presetClass="entr" presetSubtype="0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10" presetClass="entr" presetSubtype="0" fill="hold" grpId="0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2" presetID="10" presetClass="entr" presetSubtype="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4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5" presetID="10" presetClass="entr" presetSubtype="0" fill="hold" grpId="0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7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8" presetID="10" presetClass="entr" presetSubtype="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0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1" presetID="10" presetClass="entr" presetSubtype="0" fill="hold" grpId="0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3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4" presetID="10" presetClass="entr" presetSubtype="0" fill="hold" grpId="0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6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3" grpId="0" animBg="1"/>
          <p:bldP spid="4" grpId="0" animBg="1"/>
          <p:bldP spid="5" grpId="0" animBg="1"/>
          <p:bldP spid="6" grpId="0" animBg="1"/>
          <p:bldP spid="7" grpId="0" animBg="1"/>
          <p:bldP spid="8" grpId="0" animBg="1"/>
          <p:bldP spid="9" grpId="0" animBg="1"/>
          <p:bldP spid="14" grpId="0"/>
          <p:bldP spid="15" grpId="0"/>
          <p:bldP spid="16" grpId="0"/>
          <p:bldP spid="17" grpId="0"/>
          <p:bldP spid="18" grpId="0"/>
          <p:bldP spid="19" grpId="0"/>
          <p:bldP spid="20" grpId="0"/>
          <p:bldP spid="21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8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8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grpId="0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8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8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8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8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8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8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2" presetClass="entr" presetSubtype="8" fill="hold" grpId="0" nodeType="withEffect">
                                      <p:stCondLst>
                                        <p:cond delay="85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3" dur="2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22" presetClass="entr" presetSubtype="8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6" dur="2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22" presetClass="entr" presetSubtype="8" fill="hold" grpId="0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9" dur="2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22" presetClass="entr" presetSubtype="8" fill="hold" grpId="0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2" dur="2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10" presetClass="entr" presetSubtype="0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10" presetClass="entr" presetSubtype="0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10" presetClass="entr" presetSubtype="0" fill="hold" grpId="0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2" presetID="10" presetClass="entr" presetSubtype="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4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5" presetID="10" presetClass="entr" presetSubtype="0" fill="hold" grpId="0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7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8" presetID="10" presetClass="entr" presetSubtype="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0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1" presetID="10" presetClass="entr" presetSubtype="0" fill="hold" grpId="0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3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4" presetID="10" presetClass="entr" presetSubtype="0" fill="hold" grpId="0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6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3" grpId="0" animBg="1"/>
          <p:bldP spid="4" grpId="0" animBg="1"/>
          <p:bldP spid="5" grpId="0" animBg="1"/>
          <p:bldP spid="6" grpId="0" animBg="1"/>
          <p:bldP spid="7" grpId="0" animBg="1"/>
          <p:bldP spid="8" grpId="0" animBg="1"/>
          <p:bldP spid="9" grpId="0" animBg="1"/>
          <p:bldP spid="14" grpId="0"/>
          <p:bldP spid="15" grpId="0"/>
          <p:bldP spid="16" grpId="0"/>
          <p:bldP spid="17" grpId="0"/>
          <p:bldP spid="18" grpId="0"/>
          <p:bldP spid="19" grpId="0"/>
          <p:bldP spid="20" grpId="0"/>
          <p:bldP spid="21" grpId="0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5">
            <a:extLst>
              <a:ext uri="{FF2B5EF4-FFF2-40B4-BE49-F238E27FC236}">
                <a16:creationId xmlns:a16="http://schemas.microsoft.com/office/drawing/2014/main" id="{53989759-ACB4-42AE-94AA-8D111F3804DD}"/>
              </a:ext>
            </a:extLst>
          </p:cNvPr>
          <p:cNvSpPr txBox="1"/>
          <p:nvPr/>
        </p:nvSpPr>
        <p:spPr>
          <a:xfrm>
            <a:off x="738506" y="232906"/>
            <a:ext cx="22589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000" b="1" dirty="0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</a:rPr>
              <a:t>Desafios</a:t>
            </a: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546023B3-2696-477D-A764-309D1E0C7F68}"/>
              </a:ext>
            </a:extLst>
          </p:cNvPr>
          <p:cNvSpPr/>
          <p:nvPr/>
        </p:nvSpPr>
        <p:spPr>
          <a:xfrm>
            <a:off x="825590" y="905932"/>
            <a:ext cx="1046843" cy="6972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8" name="Agrupar 7">
            <a:extLst>
              <a:ext uri="{FF2B5EF4-FFF2-40B4-BE49-F238E27FC236}">
                <a16:creationId xmlns:a16="http://schemas.microsoft.com/office/drawing/2014/main" id="{66AD8AE2-EAFC-FA28-421F-772B30C51CE7}"/>
              </a:ext>
            </a:extLst>
          </p:cNvPr>
          <p:cNvGrpSpPr/>
          <p:nvPr/>
        </p:nvGrpSpPr>
        <p:grpSpPr>
          <a:xfrm>
            <a:off x="1455485" y="1633613"/>
            <a:ext cx="5782727" cy="871571"/>
            <a:chOff x="1694936" y="3460416"/>
            <a:chExt cx="5782727" cy="871571"/>
          </a:xfrm>
        </p:grpSpPr>
        <p:sp>
          <p:nvSpPr>
            <p:cNvPr id="14" name="CaixaDeTexto 13">
              <a:extLst>
                <a:ext uri="{FF2B5EF4-FFF2-40B4-BE49-F238E27FC236}">
                  <a16:creationId xmlns:a16="http://schemas.microsoft.com/office/drawing/2014/main" id="{8C1A337C-081D-463D-A236-25D101B8C141}"/>
                </a:ext>
              </a:extLst>
            </p:cNvPr>
            <p:cNvSpPr txBox="1"/>
            <p:nvPr/>
          </p:nvSpPr>
          <p:spPr>
            <a:xfrm>
              <a:off x="1694937" y="3747212"/>
              <a:ext cx="578272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pt-BR"/>
              </a:defPPr>
              <a:lvl1pPr>
                <a:defRPr sz="1600">
                  <a:latin typeface="Century Gothic" panose="020B0502020202020204" pitchFamily="34" charset="0"/>
                </a:defRPr>
              </a:lvl1pPr>
            </a:lstStyle>
            <a:p>
              <a:r>
                <a:rPr lang="pt-BR" dirty="0"/>
                <a:t>Priorizar projetos que apliquem tecnologias de baixa emissão de carbono;</a:t>
              </a:r>
            </a:p>
          </p:txBody>
        </p:sp>
        <p:sp>
          <p:nvSpPr>
            <p:cNvPr id="17" name="CaixaDeTexto 16">
              <a:extLst>
                <a:ext uri="{FF2B5EF4-FFF2-40B4-BE49-F238E27FC236}">
                  <a16:creationId xmlns:a16="http://schemas.microsoft.com/office/drawing/2014/main" id="{6E6B97E8-1CDE-4F95-BC06-3DA7E9C54873}"/>
                </a:ext>
              </a:extLst>
            </p:cNvPr>
            <p:cNvSpPr txBox="1"/>
            <p:nvPr/>
          </p:nvSpPr>
          <p:spPr>
            <a:xfrm>
              <a:off x="1694936" y="3460416"/>
              <a:ext cx="506745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pt-BR"/>
              </a:defPPr>
              <a:lvl1pPr>
                <a:defRPr sz="1600"/>
              </a:lvl1pPr>
            </a:lstStyle>
            <a:p>
              <a:r>
                <a:rPr lang="pt-BR" sz="1800" b="1" dirty="0">
                  <a:solidFill>
                    <a:schemeClr val="accent1">
                      <a:lumMod val="75000"/>
                    </a:schemeClr>
                  </a:solidFill>
                  <a:latin typeface="Century Gothic" panose="020B0502020202020204" pitchFamily="34" charset="0"/>
                </a:rPr>
                <a:t>Relação com baixa emissão de carbono:</a:t>
              </a:r>
            </a:p>
          </p:txBody>
        </p:sp>
      </p:grpSp>
      <p:grpSp>
        <p:nvGrpSpPr>
          <p:cNvPr id="12" name="Agrupar 11">
            <a:extLst>
              <a:ext uri="{FF2B5EF4-FFF2-40B4-BE49-F238E27FC236}">
                <a16:creationId xmlns:a16="http://schemas.microsoft.com/office/drawing/2014/main" id="{16C085E0-413D-BDA5-AF71-912453FA0FCE}"/>
              </a:ext>
            </a:extLst>
          </p:cNvPr>
          <p:cNvGrpSpPr/>
          <p:nvPr/>
        </p:nvGrpSpPr>
        <p:grpSpPr>
          <a:xfrm>
            <a:off x="1537118" y="3279345"/>
            <a:ext cx="5900183" cy="871571"/>
            <a:chOff x="1703883" y="4449476"/>
            <a:chExt cx="5900183" cy="871571"/>
          </a:xfrm>
        </p:grpSpPr>
        <p:sp>
          <p:nvSpPr>
            <p:cNvPr id="29" name="CaixaDeTexto 28">
              <a:extLst>
                <a:ext uri="{FF2B5EF4-FFF2-40B4-BE49-F238E27FC236}">
                  <a16:creationId xmlns:a16="http://schemas.microsoft.com/office/drawing/2014/main" id="{2FB53806-E205-4045-8AA4-4A8B4EC45A87}"/>
                </a:ext>
              </a:extLst>
            </p:cNvPr>
            <p:cNvSpPr txBox="1"/>
            <p:nvPr/>
          </p:nvSpPr>
          <p:spPr>
            <a:xfrm>
              <a:off x="1703884" y="4736272"/>
              <a:ext cx="590018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pt-BR"/>
              </a:defPPr>
              <a:lvl1pPr>
                <a:defRPr sz="1600">
                  <a:latin typeface="Century Gothic" panose="020B0502020202020204" pitchFamily="34" charset="0"/>
                </a:defRPr>
              </a:lvl1pPr>
            </a:lstStyle>
            <a:p>
              <a:r>
                <a:rPr lang="pt-BR" dirty="0"/>
                <a:t>Estimular o alinhamento dos projetos de investimentos com os Objetivos de Desenvolvimento Sustentável;</a:t>
              </a:r>
            </a:p>
          </p:txBody>
        </p:sp>
        <p:sp>
          <p:nvSpPr>
            <p:cNvPr id="30" name="CaixaDeTexto 29">
              <a:extLst>
                <a:ext uri="{FF2B5EF4-FFF2-40B4-BE49-F238E27FC236}">
                  <a16:creationId xmlns:a16="http://schemas.microsoft.com/office/drawing/2014/main" id="{EFA55FA0-6C27-4705-AF1F-552DBFAA8C21}"/>
                </a:ext>
              </a:extLst>
            </p:cNvPr>
            <p:cNvSpPr txBox="1"/>
            <p:nvPr/>
          </p:nvSpPr>
          <p:spPr>
            <a:xfrm>
              <a:off x="1703883" y="4449476"/>
              <a:ext cx="506745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pt-BR"/>
              </a:defPPr>
              <a:lvl1pPr>
                <a:defRPr sz="1600"/>
              </a:lvl1pPr>
            </a:lstStyle>
            <a:p>
              <a:r>
                <a:rPr lang="pt-BR" sz="1800" b="1" dirty="0">
                  <a:solidFill>
                    <a:schemeClr val="accent1">
                      <a:lumMod val="75000"/>
                    </a:schemeClr>
                  </a:solidFill>
                  <a:latin typeface="Century Gothic" panose="020B0502020202020204" pitchFamily="34" charset="0"/>
                </a:rPr>
                <a:t>Estabelecer relação com ODS:</a:t>
              </a:r>
            </a:p>
          </p:txBody>
        </p:sp>
      </p:grpSp>
      <p:grpSp>
        <p:nvGrpSpPr>
          <p:cNvPr id="3" name="Agrupar 2">
            <a:extLst>
              <a:ext uri="{FF2B5EF4-FFF2-40B4-BE49-F238E27FC236}">
                <a16:creationId xmlns:a16="http://schemas.microsoft.com/office/drawing/2014/main" id="{A7952500-6E7B-FF94-5805-5C02144504F3}"/>
              </a:ext>
            </a:extLst>
          </p:cNvPr>
          <p:cNvGrpSpPr/>
          <p:nvPr/>
        </p:nvGrpSpPr>
        <p:grpSpPr>
          <a:xfrm>
            <a:off x="307009" y="1479862"/>
            <a:ext cx="1046843" cy="1112440"/>
            <a:chOff x="738506" y="3459452"/>
            <a:chExt cx="896257" cy="896257"/>
          </a:xfrm>
        </p:grpSpPr>
        <p:sp>
          <p:nvSpPr>
            <p:cNvPr id="11" name="Elipse 10">
              <a:extLst>
                <a:ext uri="{FF2B5EF4-FFF2-40B4-BE49-F238E27FC236}">
                  <a16:creationId xmlns:a16="http://schemas.microsoft.com/office/drawing/2014/main" id="{7F20638F-0343-4246-BFD9-800D0CAB660C}"/>
                </a:ext>
              </a:extLst>
            </p:cNvPr>
            <p:cNvSpPr/>
            <p:nvPr/>
          </p:nvSpPr>
          <p:spPr>
            <a:xfrm>
              <a:off x="738506" y="3459452"/>
              <a:ext cx="896257" cy="89625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19" name="Gráfico 18" descr="Planta">
              <a:extLst>
                <a:ext uri="{FF2B5EF4-FFF2-40B4-BE49-F238E27FC236}">
                  <a16:creationId xmlns:a16="http://schemas.microsoft.com/office/drawing/2014/main" id="{92ECC7DF-C893-492F-A95D-D90DF6AECA8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859389" y="3548481"/>
              <a:ext cx="648000" cy="648000"/>
            </a:xfrm>
            <a:prstGeom prst="rect">
              <a:avLst/>
            </a:prstGeom>
          </p:spPr>
        </p:pic>
      </p:grpSp>
      <p:grpSp>
        <p:nvGrpSpPr>
          <p:cNvPr id="4" name="Agrupar 3">
            <a:extLst>
              <a:ext uri="{FF2B5EF4-FFF2-40B4-BE49-F238E27FC236}">
                <a16:creationId xmlns:a16="http://schemas.microsoft.com/office/drawing/2014/main" id="{9EE4F1A6-888F-8D03-0838-0D64EA374F7E}"/>
              </a:ext>
            </a:extLst>
          </p:cNvPr>
          <p:cNvGrpSpPr/>
          <p:nvPr/>
        </p:nvGrpSpPr>
        <p:grpSpPr>
          <a:xfrm>
            <a:off x="307009" y="3163144"/>
            <a:ext cx="1046843" cy="1102555"/>
            <a:chOff x="738506" y="4449476"/>
            <a:chExt cx="896257" cy="896257"/>
          </a:xfrm>
        </p:grpSpPr>
        <p:sp>
          <p:nvSpPr>
            <p:cNvPr id="28" name="Elipse 27">
              <a:extLst>
                <a:ext uri="{FF2B5EF4-FFF2-40B4-BE49-F238E27FC236}">
                  <a16:creationId xmlns:a16="http://schemas.microsoft.com/office/drawing/2014/main" id="{ED9332D0-0391-41DF-A62C-13610E1211FC}"/>
                </a:ext>
              </a:extLst>
            </p:cNvPr>
            <p:cNvSpPr/>
            <p:nvPr/>
          </p:nvSpPr>
          <p:spPr>
            <a:xfrm>
              <a:off x="738506" y="4449476"/>
              <a:ext cx="896257" cy="89625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23" name="Gráfico 22" descr="Américas no globo terrestre">
              <a:extLst>
                <a:ext uri="{FF2B5EF4-FFF2-40B4-BE49-F238E27FC236}">
                  <a16:creationId xmlns:a16="http://schemas.microsoft.com/office/drawing/2014/main" id="{5F9ABE5A-64D4-4DD5-82C7-F0DC5ED87AA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841454" y="4542780"/>
              <a:ext cx="709647" cy="709647"/>
            </a:xfrm>
            <a:prstGeom prst="rect">
              <a:avLst/>
            </a:prstGeom>
          </p:spPr>
        </p:pic>
      </p:grpSp>
      <p:pic>
        <p:nvPicPr>
          <p:cNvPr id="21" name="Imagem 20">
            <a:extLst>
              <a:ext uri="{FF2B5EF4-FFF2-40B4-BE49-F238E27FC236}">
                <a16:creationId xmlns:a16="http://schemas.microsoft.com/office/drawing/2014/main" id="{4DB86BC4-3B3E-75DE-0455-9F298732DE7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5358" t="29174" r="75414" b="43342"/>
          <a:stretch/>
        </p:blipFill>
        <p:spPr>
          <a:xfrm>
            <a:off x="307009" y="4886215"/>
            <a:ext cx="1136429" cy="1112440"/>
          </a:xfrm>
          <a:prstGeom prst="rect">
            <a:avLst/>
          </a:prstGeom>
        </p:spPr>
      </p:pic>
      <p:grpSp>
        <p:nvGrpSpPr>
          <p:cNvPr id="18" name="Agrupar 17">
            <a:extLst>
              <a:ext uri="{FF2B5EF4-FFF2-40B4-BE49-F238E27FC236}">
                <a16:creationId xmlns:a16="http://schemas.microsoft.com/office/drawing/2014/main" id="{3455E526-860C-6047-453F-262587607526}"/>
              </a:ext>
            </a:extLst>
          </p:cNvPr>
          <p:cNvGrpSpPr/>
          <p:nvPr/>
        </p:nvGrpSpPr>
        <p:grpSpPr>
          <a:xfrm>
            <a:off x="1486805" y="4919370"/>
            <a:ext cx="5900182" cy="1079285"/>
            <a:chOff x="1694936" y="5453906"/>
            <a:chExt cx="5900182" cy="1079285"/>
          </a:xfrm>
        </p:grpSpPr>
        <p:sp>
          <p:nvSpPr>
            <p:cNvPr id="2" name="CaixaDeTexto 1">
              <a:extLst>
                <a:ext uri="{FF2B5EF4-FFF2-40B4-BE49-F238E27FC236}">
                  <a16:creationId xmlns:a16="http://schemas.microsoft.com/office/drawing/2014/main" id="{F850A2BD-8331-9652-5A99-60812F32118E}"/>
                </a:ext>
              </a:extLst>
            </p:cNvPr>
            <p:cNvSpPr txBox="1"/>
            <p:nvPr/>
          </p:nvSpPr>
          <p:spPr>
            <a:xfrm>
              <a:off x="1694936" y="5702194"/>
              <a:ext cx="590018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pt-BR"/>
              </a:defPPr>
              <a:lvl1pPr>
                <a:defRPr sz="1600">
                  <a:latin typeface="Century Gothic" panose="020B0502020202020204" pitchFamily="34" charset="0"/>
                </a:defRPr>
              </a:lvl1pPr>
            </a:lstStyle>
            <a:p>
              <a:r>
                <a:rPr lang="pt-BR" dirty="0"/>
                <a:t>Identificar as interdependências nos processos de trabalho de ambas as redes e estimular a colaboração entre elas.</a:t>
              </a:r>
            </a:p>
          </p:txBody>
        </p:sp>
        <p:sp>
          <p:nvSpPr>
            <p:cNvPr id="22" name="CaixaDeTexto 21">
              <a:extLst>
                <a:ext uri="{FF2B5EF4-FFF2-40B4-BE49-F238E27FC236}">
                  <a16:creationId xmlns:a16="http://schemas.microsoft.com/office/drawing/2014/main" id="{BF52A61D-FE2C-0669-DD14-E6B8BDDF95A4}"/>
                </a:ext>
              </a:extLst>
            </p:cNvPr>
            <p:cNvSpPr txBox="1"/>
            <p:nvPr/>
          </p:nvSpPr>
          <p:spPr>
            <a:xfrm>
              <a:off x="1703883" y="5453906"/>
              <a:ext cx="560623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pt-BR"/>
              </a:defPPr>
              <a:lvl1pPr>
                <a:defRPr sz="1600"/>
              </a:lvl1pPr>
            </a:lstStyle>
            <a:p>
              <a:r>
                <a:rPr lang="pt-BR" sz="1800" b="1" dirty="0">
                  <a:solidFill>
                    <a:schemeClr val="accent1">
                      <a:lumMod val="75000"/>
                    </a:schemeClr>
                  </a:solidFill>
                  <a:latin typeface="Century Gothic" panose="020B0502020202020204" pitchFamily="34" charset="0"/>
                </a:rPr>
                <a:t>Aproximar a REDINV a Rede de Planejamento:</a:t>
              </a:r>
            </a:p>
          </p:txBody>
        </p:sp>
      </p:grpSp>
      <p:pic>
        <p:nvPicPr>
          <p:cNvPr id="36" name="Imagem 35" descr="Barco de madeira na água&#10;&#10;Descrição gerada automaticamente">
            <a:extLst>
              <a:ext uri="{FF2B5EF4-FFF2-40B4-BE49-F238E27FC236}">
                <a16:creationId xmlns:a16="http://schemas.microsoft.com/office/drawing/2014/main" id="{479746D5-F2BD-D67E-B395-E44207B177E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38" r="12538"/>
          <a:stretch/>
        </p:blipFill>
        <p:spPr>
          <a:xfrm>
            <a:off x="7101986" y="-216050"/>
            <a:ext cx="7360122" cy="736012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9549213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D305E85F-758D-4F65-B2F3-EF9D3B34F0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513"/>
            <a:ext cx="12192000" cy="6864984"/>
          </a:xfrm>
          <a:prstGeom prst="rect">
            <a:avLst/>
          </a:prstGeom>
        </p:spPr>
      </p:pic>
      <p:sp>
        <p:nvSpPr>
          <p:cNvPr id="7" name="Retângulo 6">
            <a:extLst>
              <a:ext uri="{FF2B5EF4-FFF2-40B4-BE49-F238E27FC236}">
                <a16:creationId xmlns:a16="http://schemas.microsoft.com/office/drawing/2014/main" id="{707D692D-72CA-4D6E-BEAB-467C0AAA53C3}"/>
              </a:ext>
            </a:extLst>
          </p:cNvPr>
          <p:cNvSpPr/>
          <p:nvPr/>
        </p:nvSpPr>
        <p:spPr>
          <a:xfrm>
            <a:off x="0" y="-8389"/>
            <a:ext cx="12192000" cy="6872513"/>
          </a:xfrm>
          <a:prstGeom prst="rect">
            <a:avLst/>
          </a:prstGeom>
          <a:gradFill>
            <a:gsLst>
              <a:gs pos="0">
                <a:schemeClr val="accent1">
                  <a:lumMod val="50000"/>
                  <a:alpha val="24000"/>
                </a:schemeClr>
              </a:gs>
              <a:gs pos="100000">
                <a:srgbClr val="2F5597"/>
              </a:gs>
              <a:gs pos="100000">
                <a:srgbClr val="2F5597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388367E2-A5B9-4532-9C31-3A02983D595A}"/>
              </a:ext>
            </a:extLst>
          </p:cNvPr>
          <p:cNvSpPr txBox="1"/>
          <p:nvPr/>
        </p:nvSpPr>
        <p:spPr>
          <a:xfrm>
            <a:off x="3923738" y="3160957"/>
            <a:ext cx="4229171" cy="110799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pt-BR" sz="66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Obrigado!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4C5BB585-8FE3-4D57-83E7-3FA62516E706}"/>
              </a:ext>
            </a:extLst>
          </p:cNvPr>
          <p:cNvSpPr txBox="1"/>
          <p:nvPr/>
        </p:nvSpPr>
        <p:spPr>
          <a:xfrm>
            <a:off x="3866060" y="787376"/>
            <a:ext cx="434452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1600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Superintendência da Qualidade da Despesa Pública </a:t>
            </a:r>
            <a:br>
              <a:rPr lang="pt-BR" sz="1600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pt-BR" sz="1600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Coordenadoria de Investimentos Setoriais</a:t>
            </a: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DE95AF6B-ED37-4F23-84B3-596BFBD388DB}"/>
              </a:ext>
            </a:extLst>
          </p:cNvPr>
          <p:cNvSpPr/>
          <p:nvPr/>
        </p:nvSpPr>
        <p:spPr>
          <a:xfrm>
            <a:off x="5358814" y="4322251"/>
            <a:ext cx="1359017" cy="9227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0" name="Imagem 9" descr="Logotipo&#10;&#10;Descrição gerada automaticamente">
            <a:extLst>
              <a:ext uri="{FF2B5EF4-FFF2-40B4-BE49-F238E27FC236}">
                <a16:creationId xmlns:a16="http://schemas.microsoft.com/office/drawing/2014/main" id="{F9DEA9D0-E6AE-3517-FB87-8FA363EF58E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34468" r="-14394" b="39371"/>
          <a:stretch/>
        </p:blipFill>
        <p:spPr>
          <a:xfrm>
            <a:off x="4276419" y="5372394"/>
            <a:ext cx="3639160" cy="1478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16611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4471</TotalTime>
  <Words>386</Words>
  <Application>Microsoft Office PowerPoint</Application>
  <PresentationFormat>Widescreen</PresentationFormat>
  <Paragraphs>47</Paragraphs>
  <Slides>7</Slides>
  <Notes>1</Notes>
  <HiddenSlides>0</HiddenSlides>
  <MMClips>0</MMClips>
  <ScaleCrop>false</ScaleCrop>
  <HeadingPairs>
    <vt:vector size="6" baseType="variant">
      <vt:variant>
        <vt:lpstr>Fontes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7</vt:i4>
      </vt:variant>
    </vt:vector>
  </HeadingPairs>
  <TitlesOfParts>
    <vt:vector size="15" baseType="lpstr">
      <vt:lpstr>Arial</vt:lpstr>
      <vt:lpstr>Calibri</vt:lpstr>
      <vt:lpstr>Calibri Light</vt:lpstr>
      <vt:lpstr>Century Gothic</vt:lpstr>
      <vt:lpstr>Open Sans Light</vt:lpstr>
      <vt:lpstr>Quattrocento Sans</vt:lpstr>
      <vt:lpstr>Segoe UI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Julia de Arruda Figueredo</dc:creator>
  <cp:lastModifiedBy>Lara Martins Rocha Vieira da Silva</cp:lastModifiedBy>
  <cp:revision>34</cp:revision>
  <dcterms:created xsi:type="dcterms:W3CDTF">2022-10-26T21:08:39Z</dcterms:created>
  <dcterms:modified xsi:type="dcterms:W3CDTF">2023-07-06T14:23:24Z</dcterms:modified>
</cp:coreProperties>
</file>